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6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Lst>
  <p:sldSz cx="12192000" cy="6858000"/>
  <p:notesSz cx="6858000" cy="9296400"/>
  <p:embeddedFontLst>
    <p:embeddedFont>
      <p:font typeface="Calibri" panose="020F0502020204030204" pitchFamily="34" charset="0"/>
      <p:regular r:id="rId61"/>
      <p:bold r:id="rId62"/>
      <p:italic r:id="rId63"/>
      <p:boldItalic r:id="rId64"/>
    </p:embeddedFont>
    <p:embeddedFont>
      <p:font typeface="Comfortaa" panose="020B0604020202020204" charset="0"/>
      <p:regular r:id="rId65"/>
      <p:bold r:id="rId66"/>
    </p:embeddedFont>
    <p:embeddedFont>
      <p:font typeface="Rockwell" panose="02060603020205020403" pitchFamily="18"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1" roundtripDataSignature="AMtx7mjAvGTGp84V4jejsORd8k/fb2A3+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3.fntdata"/><Relationship Id="rId68"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6.fntdata"/><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1.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2971903" cy="464345"/>
          </a:xfrm>
          <a:prstGeom prst="rect">
            <a:avLst/>
          </a:prstGeom>
          <a:noFill/>
          <a:ln>
            <a:noFill/>
          </a:ln>
        </p:spPr>
        <p:txBody>
          <a:bodyPr spcFirstLastPara="1" wrap="square" lIns="90375" tIns="45175" rIns="90375" bIns="451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548" y="0"/>
            <a:ext cx="2971903" cy="464345"/>
          </a:xfrm>
          <a:prstGeom prst="rect">
            <a:avLst/>
          </a:prstGeom>
          <a:noFill/>
          <a:ln>
            <a:noFill/>
          </a:ln>
        </p:spPr>
        <p:txBody>
          <a:bodyPr spcFirstLastPara="1" wrap="square" lIns="90375" tIns="45175" rIns="90375" bIns="451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830471"/>
            <a:ext cx="2971903" cy="464345"/>
          </a:xfrm>
          <a:prstGeom prst="rect">
            <a:avLst/>
          </a:prstGeom>
          <a:noFill/>
          <a:ln>
            <a:noFill/>
          </a:ln>
        </p:spPr>
        <p:txBody>
          <a:bodyPr spcFirstLastPara="1" wrap="square" lIns="90375" tIns="45175" rIns="90375" bIns="451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548" y="8830471"/>
            <a:ext cx="2971903" cy="464345"/>
          </a:xfrm>
          <a:prstGeom prst="rect">
            <a:avLst/>
          </a:prstGeom>
          <a:noFill/>
          <a:ln>
            <a:noFill/>
          </a:ln>
        </p:spPr>
        <p:txBody>
          <a:bodyPr spcFirstLastPara="1" wrap="square" lIns="90375" tIns="45175" rIns="90375" bIns="45175" anchor="b" anchorCtr="0">
            <a:noAutofit/>
          </a:bodyPr>
          <a:lstStyle/>
          <a:p>
            <a:pPr marL="0" marR="0" lvl="0" indent="0" algn="r" rtl="0">
              <a:lnSpc>
                <a:spcPct val="100000"/>
              </a:lnSpc>
              <a:spcBef>
                <a:spcPts val="0"/>
              </a:spcBef>
              <a:spcAft>
                <a:spcPts val="0"/>
              </a:spcAft>
              <a:buNone/>
            </a:pPr>
            <a:fld id="{00000000-1234-1234-1234-123412341234}" type="slidenum">
              <a:rPr lang="fr-CA"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181" name="Google Shape;181;p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fa13062768_0_8:notes"/>
          <p:cNvSpPr>
            <a:spLocks noGrp="1" noRot="1" noChangeAspect="1"/>
          </p:cNvSpPr>
          <p:nvPr>
            <p:ph type="sldImg" idx="2"/>
          </p:nvPr>
        </p:nvSpPr>
        <p:spPr>
          <a:xfrm>
            <a:off x="3317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0" name="Google Shape;270;g1fa13062768_0_8:notes"/>
          <p:cNvSpPr txBox="1">
            <a:spLocks noGrp="1"/>
          </p:cNvSpPr>
          <p:nvPr>
            <p:ph type="body" idx="1"/>
          </p:nvPr>
        </p:nvSpPr>
        <p:spPr>
          <a:xfrm>
            <a:off x="685801" y="4415791"/>
            <a:ext cx="5486478" cy="4183256"/>
          </a:xfrm>
          <a:prstGeom prst="rect">
            <a:avLst/>
          </a:prstGeom>
          <a:noFill/>
          <a:ln>
            <a:noFill/>
          </a:ln>
        </p:spPr>
        <p:txBody>
          <a:bodyPr spcFirstLastPara="1" wrap="square" lIns="92400" tIns="92400" rIns="92400" bIns="9240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fa13062768_0_16:notes"/>
          <p:cNvSpPr>
            <a:spLocks noGrp="1" noRot="1" noChangeAspect="1"/>
          </p:cNvSpPr>
          <p:nvPr>
            <p:ph type="sldImg" idx="2"/>
          </p:nvPr>
        </p:nvSpPr>
        <p:spPr>
          <a:xfrm>
            <a:off x="3317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4" name="Google Shape;284;g1fa13062768_0_16:notes"/>
          <p:cNvSpPr txBox="1">
            <a:spLocks noGrp="1"/>
          </p:cNvSpPr>
          <p:nvPr>
            <p:ph type="body" idx="1"/>
          </p:nvPr>
        </p:nvSpPr>
        <p:spPr>
          <a:xfrm>
            <a:off x="685801" y="4415791"/>
            <a:ext cx="5486478" cy="4183256"/>
          </a:xfrm>
          <a:prstGeom prst="rect">
            <a:avLst/>
          </a:prstGeom>
          <a:noFill/>
          <a:ln>
            <a:noFill/>
          </a:ln>
        </p:spPr>
        <p:txBody>
          <a:bodyPr spcFirstLastPara="1" wrap="square" lIns="92400" tIns="92400" rIns="92400" bIns="9240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6: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6: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rmAutofit/>
          </a:bodyPr>
          <a:lstStyle/>
          <a:p>
            <a:pPr marL="0" lvl="0" indent="0" algn="l" rtl="0">
              <a:lnSpc>
                <a:spcPct val="100000"/>
              </a:lnSpc>
              <a:spcBef>
                <a:spcPts val="0"/>
              </a:spcBef>
              <a:spcAft>
                <a:spcPts val="0"/>
              </a:spcAft>
              <a:buSzPts val="1400"/>
              <a:buNone/>
            </a:pPr>
            <a:r>
              <a:rPr lang="fr-CA"/>
              <a:t>Commando bouffe perturbation : voler ex: un dîné libéral et redistribution dans la rue</a:t>
            </a:r>
            <a:endParaRPr/>
          </a:p>
          <a:p>
            <a:pPr marL="0" lvl="0" indent="0" algn="l" rtl="0">
              <a:lnSpc>
                <a:spcPct val="100000"/>
              </a:lnSpc>
              <a:spcBef>
                <a:spcPts val="0"/>
              </a:spcBef>
              <a:spcAft>
                <a:spcPts val="0"/>
              </a:spcAft>
              <a:buSzPts val="1400"/>
              <a:buNone/>
            </a:pPr>
            <a:r>
              <a:rPr lang="fr-CA"/>
              <a:t>Déménagement de bureau: sortir le mobilier d’un bureau afin de protester </a:t>
            </a:r>
            <a:endParaRPr/>
          </a:p>
        </p:txBody>
      </p:sp>
      <p:sp>
        <p:nvSpPr>
          <p:cNvPr id="299" name="Google Shape;299;p6:notes"/>
          <p:cNvSpPr txBox="1">
            <a:spLocks noGrp="1"/>
          </p:cNvSpPr>
          <p:nvPr>
            <p:ph type="sldNum" idx="12"/>
          </p:nvPr>
        </p:nvSpPr>
        <p:spPr>
          <a:xfrm>
            <a:off x="3884548" y="8830471"/>
            <a:ext cx="2971903" cy="464345"/>
          </a:xfrm>
          <a:prstGeom prst="rect">
            <a:avLst/>
          </a:prstGeom>
          <a:noFill/>
          <a:ln>
            <a:noFill/>
          </a:ln>
        </p:spPr>
        <p:txBody>
          <a:bodyPr spcFirstLastPara="1" wrap="square" lIns="90375" tIns="45175" rIns="90375" bIns="45175" anchor="b" anchorCtr="0">
            <a:noAutofit/>
          </a:bodyPr>
          <a:lstStyle/>
          <a:p>
            <a:pPr marL="0" lvl="0" indent="0" algn="r" rtl="0">
              <a:lnSpc>
                <a:spcPct val="100000"/>
              </a:lnSpc>
              <a:spcBef>
                <a:spcPts val="0"/>
              </a:spcBef>
              <a:spcAft>
                <a:spcPts val="0"/>
              </a:spcAft>
              <a:buNone/>
            </a:pPr>
            <a:fld id="{00000000-1234-1234-1234-123412341234}" type="slidenum">
              <a:rPr lang="fr-CA"/>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9: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310" name="Google Shape;310;p9: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2: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317" name="Google Shape;317;p12: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4: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324" name="Google Shape;324;p14: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5: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332" name="Google Shape;332;p15: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98d3f6363c_0_2:notes"/>
          <p:cNvSpPr txBox="1">
            <a:spLocks noGrp="1"/>
          </p:cNvSpPr>
          <p:nvPr>
            <p:ph type="body" idx="1"/>
          </p:nvPr>
        </p:nvSpPr>
        <p:spPr>
          <a:xfrm>
            <a:off x="686420" y="4415236"/>
            <a:ext cx="5485200" cy="4183800"/>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339" name="Google Shape;339;g298d3f6363c_0_2:notes"/>
          <p:cNvSpPr>
            <a:spLocks noGrp="1" noRot="1" noChangeAspect="1"/>
          </p:cNvSpPr>
          <p:nvPr>
            <p:ph type="sldImg" idx="2"/>
          </p:nvPr>
        </p:nvSpPr>
        <p:spPr>
          <a:xfrm>
            <a:off x="3302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6: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346" name="Google Shape;346;p16: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8: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353" name="Google Shape;353;p18: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7:notes"/>
          <p:cNvSpPr txBox="1">
            <a:spLocks noGrp="1"/>
          </p:cNvSpPr>
          <p:nvPr>
            <p:ph type="body" idx="1"/>
          </p:nvPr>
        </p:nvSpPr>
        <p:spPr>
          <a:xfrm>
            <a:off x="686420" y="4415236"/>
            <a:ext cx="5485160" cy="4183855"/>
          </a:xfrm>
          <a:prstGeom prst="rect">
            <a:avLst/>
          </a:prstGeom>
        </p:spPr>
        <p:txBody>
          <a:bodyPr spcFirstLastPara="1" wrap="square" lIns="90375" tIns="45175" rIns="90375" bIns="45175" anchor="t" anchorCtr="0">
            <a:noAutofit/>
          </a:bodyPr>
          <a:lstStyle/>
          <a:p>
            <a:pPr marL="0" lvl="0" indent="0" algn="l" rtl="0">
              <a:spcBef>
                <a:spcPts val="0"/>
              </a:spcBef>
              <a:spcAft>
                <a:spcPts val="0"/>
              </a:spcAft>
              <a:buNone/>
            </a:pPr>
            <a:endParaRPr/>
          </a:p>
        </p:txBody>
      </p:sp>
      <p:sp>
        <p:nvSpPr>
          <p:cNvPr id="192" name="Google Shape;192;p7: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9: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360" name="Google Shape;360;p19: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0: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366" name="Google Shape;366;p20: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1: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373" name="Google Shape;373;p2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2: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379" name="Google Shape;379;p22: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3: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385" name="Google Shape;385;p23: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4: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392" name="Google Shape;392;p24: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5: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398" name="Google Shape;398;p25: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69:notes"/>
          <p:cNvSpPr txBox="1">
            <a:spLocks noGrp="1"/>
          </p:cNvSpPr>
          <p:nvPr>
            <p:ph type="body" idx="1"/>
          </p:nvPr>
        </p:nvSpPr>
        <p:spPr>
          <a:xfrm>
            <a:off x="686420" y="4415236"/>
            <a:ext cx="5485160" cy="4183855"/>
          </a:xfrm>
          <a:prstGeom prst="rect">
            <a:avLst/>
          </a:prstGeom>
        </p:spPr>
        <p:txBody>
          <a:bodyPr spcFirstLastPara="1" wrap="square" lIns="90375" tIns="45175" rIns="90375" bIns="45175" anchor="t" anchorCtr="0">
            <a:noAutofit/>
          </a:bodyPr>
          <a:lstStyle/>
          <a:p>
            <a:pPr marL="0" lvl="0" indent="0" algn="l" rtl="0">
              <a:spcBef>
                <a:spcPts val="0"/>
              </a:spcBef>
              <a:spcAft>
                <a:spcPts val="0"/>
              </a:spcAft>
              <a:buNone/>
            </a:pPr>
            <a:endParaRPr/>
          </a:p>
        </p:txBody>
      </p:sp>
      <p:sp>
        <p:nvSpPr>
          <p:cNvPr id="404" name="Google Shape;404;p69: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26: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426" name="Google Shape;426;p26: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30: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436" name="Google Shape;436;p30: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8:notes"/>
          <p:cNvSpPr txBox="1">
            <a:spLocks noGrp="1"/>
          </p:cNvSpPr>
          <p:nvPr>
            <p:ph type="body" idx="1"/>
          </p:nvPr>
        </p:nvSpPr>
        <p:spPr>
          <a:xfrm>
            <a:off x="686420" y="4415236"/>
            <a:ext cx="5485160" cy="4183855"/>
          </a:xfrm>
          <a:prstGeom prst="rect">
            <a:avLst/>
          </a:prstGeom>
        </p:spPr>
        <p:txBody>
          <a:bodyPr spcFirstLastPara="1" wrap="square" lIns="90375" tIns="45175" rIns="90375" bIns="45175" anchor="t" anchorCtr="0">
            <a:noAutofit/>
          </a:bodyPr>
          <a:lstStyle/>
          <a:p>
            <a:pPr marL="0" lvl="0" indent="0" algn="l" rtl="0">
              <a:spcBef>
                <a:spcPts val="0"/>
              </a:spcBef>
              <a:spcAft>
                <a:spcPts val="0"/>
              </a:spcAft>
              <a:buNone/>
            </a:pPr>
            <a:endParaRPr/>
          </a:p>
        </p:txBody>
      </p:sp>
      <p:sp>
        <p:nvSpPr>
          <p:cNvPr id="202" name="Google Shape;202;p8: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70:notes"/>
          <p:cNvSpPr txBox="1">
            <a:spLocks noGrp="1"/>
          </p:cNvSpPr>
          <p:nvPr>
            <p:ph type="body" idx="1"/>
          </p:nvPr>
        </p:nvSpPr>
        <p:spPr>
          <a:xfrm>
            <a:off x="686420" y="4415236"/>
            <a:ext cx="5485160" cy="4183855"/>
          </a:xfrm>
          <a:prstGeom prst="rect">
            <a:avLst/>
          </a:prstGeom>
        </p:spPr>
        <p:txBody>
          <a:bodyPr spcFirstLastPara="1" wrap="square" lIns="90375" tIns="45175" rIns="90375" bIns="45175" anchor="t" anchorCtr="0">
            <a:noAutofit/>
          </a:bodyPr>
          <a:lstStyle/>
          <a:p>
            <a:pPr marL="0" lvl="0" indent="0" algn="l" rtl="0">
              <a:spcBef>
                <a:spcPts val="0"/>
              </a:spcBef>
              <a:spcAft>
                <a:spcPts val="0"/>
              </a:spcAft>
              <a:buNone/>
            </a:pPr>
            <a:endParaRPr/>
          </a:p>
        </p:txBody>
      </p:sp>
      <p:sp>
        <p:nvSpPr>
          <p:cNvPr id="446" name="Google Shape;446;p70: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27: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455" name="Google Shape;455;p27: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28: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466" name="Google Shape;466;p28: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29: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29: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rmAutofit/>
          </a:bodyPr>
          <a:lstStyle/>
          <a:p>
            <a:pPr marL="0" lvl="0" indent="0" algn="l" rtl="0">
              <a:lnSpc>
                <a:spcPct val="100000"/>
              </a:lnSpc>
              <a:spcBef>
                <a:spcPts val="0"/>
              </a:spcBef>
              <a:spcAft>
                <a:spcPts val="0"/>
              </a:spcAft>
              <a:buSzPts val="1400"/>
              <a:buNone/>
            </a:pPr>
            <a:r>
              <a:rPr lang="fr-CA"/>
              <a:t>L’attroupement illégal est poursuivi par voie sommaire seulement et donc punissable d’un maximum de 2000$ d’amende et six mois de prison</a:t>
            </a:r>
            <a:endParaRPr/>
          </a:p>
          <a:p>
            <a:pPr marL="0" lvl="0" indent="0" algn="l" rtl="0">
              <a:lnSpc>
                <a:spcPct val="100000"/>
              </a:lnSpc>
              <a:spcBef>
                <a:spcPts val="0"/>
              </a:spcBef>
              <a:spcAft>
                <a:spcPts val="0"/>
              </a:spcAft>
              <a:buSzPts val="1400"/>
              <a:buNone/>
            </a:pPr>
            <a:r>
              <a:rPr lang="fr-CA"/>
              <a:t>Méfait détérioration d’un bien </a:t>
            </a:r>
            <a:endParaRPr/>
          </a:p>
        </p:txBody>
      </p:sp>
      <p:sp>
        <p:nvSpPr>
          <p:cNvPr id="477" name="Google Shape;477;p29:notes"/>
          <p:cNvSpPr txBox="1">
            <a:spLocks noGrp="1"/>
          </p:cNvSpPr>
          <p:nvPr>
            <p:ph type="sldNum" idx="12"/>
          </p:nvPr>
        </p:nvSpPr>
        <p:spPr>
          <a:xfrm>
            <a:off x="3884548" y="8830471"/>
            <a:ext cx="2971903" cy="464345"/>
          </a:xfrm>
          <a:prstGeom prst="rect">
            <a:avLst/>
          </a:prstGeom>
          <a:noFill/>
          <a:ln>
            <a:noFill/>
          </a:ln>
        </p:spPr>
        <p:txBody>
          <a:bodyPr spcFirstLastPara="1" wrap="square" lIns="90375" tIns="45175" rIns="90375" bIns="45175" anchor="b" anchorCtr="0">
            <a:noAutofit/>
          </a:bodyPr>
          <a:lstStyle/>
          <a:p>
            <a:pPr marL="0" lvl="0" indent="0" algn="r" rtl="0">
              <a:lnSpc>
                <a:spcPct val="100000"/>
              </a:lnSpc>
              <a:spcBef>
                <a:spcPts val="0"/>
              </a:spcBef>
              <a:spcAft>
                <a:spcPts val="0"/>
              </a:spcAft>
              <a:buNone/>
            </a:pPr>
            <a:fld id="{00000000-1234-1234-1234-123412341234}" type="slidenum">
              <a:rPr lang="fr-CA"/>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31: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487" name="Google Shape;487;p3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32: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493" name="Google Shape;493;p32: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33: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504" name="Google Shape;504;p33: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34: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516" name="Google Shape;516;p34: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71:notes"/>
          <p:cNvSpPr txBox="1">
            <a:spLocks noGrp="1"/>
          </p:cNvSpPr>
          <p:nvPr>
            <p:ph type="body" idx="1"/>
          </p:nvPr>
        </p:nvSpPr>
        <p:spPr>
          <a:xfrm>
            <a:off x="686420" y="4415236"/>
            <a:ext cx="5485160" cy="4183855"/>
          </a:xfrm>
          <a:prstGeom prst="rect">
            <a:avLst/>
          </a:prstGeom>
        </p:spPr>
        <p:txBody>
          <a:bodyPr spcFirstLastPara="1" wrap="square" lIns="90375" tIns="45175" rIns="90375" bIns="45175" anchor="t" anchorCtr="0">
            <a:noAutofit/>
          </a:bodyPr>
          <a:lstStyle/>
          <a:p>
            <a:pPr marL="0" lvl="0" indent="0" algn="l" rtl="0">
              <a:spcBef>
                <a:spcPts val="0"/>
              </a:spcBef>
              <a:spcAft>
                <a:spcPts val="0"/>
              </a:spcAft>
              <a:buNone/>
            </a:pPr>
            <a:endParaRPr/>
          </a:p>
        </p:txBody>
      </p:sp>
      <p:sp>
        <p:nvSpPr>
          <p:cNvPr id="527" name="Google Shape;527;p7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35: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537" name="Google Shape;537;p35: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8: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209" name="Google Shape;209;p58: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36: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547" name="Google Shape;547;p36: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37: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559" name="Google Shape;559;p37: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38: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569" name="Google Shape;569;p38: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39: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580" name="Google Shape;580;p39: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40: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593" name="Google Shape;593;p40: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41: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603" name="Google Shape;603;p4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42: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613" name="Google Shape;613;p42: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43: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623" name="Google Shape;623;p43: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44: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633" name="Google Shape;633;p44: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45: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643" name="Google Shape;643;p45: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2: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215" name="Google Shape;215;p2: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46: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654" name="Google Shape;654;p46: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47: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666" name="Google Shape;666;p47: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48: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677" name="Google Shape;677;p48: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49: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689" name="Google Shape;689;p49: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50: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700" name="Google Shape;700;p50: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52: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715" name="Google Shape;715;p52: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2994dbcbf81_0_6:notes"/>
          <p:cNvSpPr txBox="1">
            <a:spLocks noGrp="1"/>
          </p:cNvSpPr>
          <p:nvPr>
            <p:ph type="body" idx="1"/>
          </p:nvPr>
        </p:nvSpPr>
        <p:spPr>
          <a:xfrm>
            <a:off x="686420" y="4415236"/>
            <a:ext cx="5485200" cy="4183800"/>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721" name="Google Shape;721;g2994dbcbf81_0_6:notes"/>
          <p:cNvSpPr>
            <a:spLocks noGrp="1" noRot="1" noChangeAspect="1"/>
          </p:cNvSpPr>
          <p:nvPr>
            <p:ph type="sldImg" idx="2"/>
          </p:nvPr>
        </p:nvSpPr>
        <p:spPr>
          <a:xfrm>
            <a:off x="3302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2994dbcbf81_0_15:notes"/>
          <p:cNvSpPr txBox="1">
            <a:spLocks noGrp="1"/>
          </p:cNvSpPr>
          <p:nvPr>
            <p:ph type="body" idx="1"/>
          </p:nvPr>
        </p:nvSpPr>
        <p:spPr>
          <a:xfrm>
            <a:off x="686420" y="4415236"/>
            <a:ext cx="5485200" cy="4183800"/>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731" name="Google Shape;731;g2994dbcbf81_0_15:notes"/>
          <p:cNvSpPr>
            <a:spLocks noGrp="1" noRot="1" noChangeAspect="1"/>
          </p:cNvSpPr>
          <p:nvPr>
            <p:ph type="sldImg" idx="2"/>
          </p:nvPr>
        </p:nvSpPr>
        <p:spPr>
          <a:xfrm>
            <a:off x="3302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5: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5: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rmAutofit/>
          </a:bodyPr>
          <a:lstStyle/>
          <a:p>
            <a:pPr marL="0" lvl="0" indent="0" algn="l" rtl="0">
              <a:lnSpc>
                <a:spcPct val="100000"/>
              </a:lnSpc>
              <a:spcBef>
                <a:spcPts val="0"/>
              </a:spcBef>
              <a:spcAft>
                <a:spcPts val="0"/>
              </a:spcAft>
              <a:buSzPts val="1400"/>
              <a:buNone/>
            </a:pPr>
            <a:r>
              <a:rPr lang="fr-CA"/>
              <a:t>Désobéissance civile: comme Rosa Park </a:t>
            </a:r>
            <a:endParaRPr/>
          </a:p>
          <a:p>
            <a:pPr marL="0" lvl="0" indent="0" algn="l" rtl="0">
              <a:lnSpc>
                <a:spcPct val="100000"/>
              </a:lnSpc>
              <a:spcBef>
                <a:spcPts val="0"/>
              </a:spcBef>
              <a:spcAft>
                <a:spcPts val="0"/>
              </a:spcAft>
              <a:buSzPts val="1400"/>
              <a:buNone/>
            </a:pPr>
            <a:endParaRPr/>
          </a:p>
        </p:txBody>
      </p:sp>
      <p:sp>
        <p:nvSpPr>
          <p:cNvPr id="226" name="Google Shape;226;p5:notes"/>
          <p:cNvSpPr txBox="1">
            <a:spLocks noGrp="1"/>
          </p:cNvSpPr>
          <p:nvPr>
            <p:ph type="sldNum" idx="12"/>
          </p:nvPr>
        </p:nvSpPr>
        <p:spPr>
          <a:xfrm>
            <a:off x="3884548" y="8830471"/>
            <a:ext cx="2971903" cy="464345"/>
          </a:xfrm>
          <a:prstGeom prst="rect">
            <a:avLst/>
          </a:prstGeom>
          <a:noFill/>
          <a:ln>
            <a:noFill/>
          </a:ln>
        </p:spPr>
        <p:txBody>
          <a:bodyPr spcFirstLastPara="1" wrap="square" lIns="90375" tIns="45175" rIns="90375" bIns="45175" anchor="b" anchorCtr="0">
            <a:noAutofit/>
          </a:bodyPr>
          <a:lstStyle/>
          <a:p>
            <a:pPr marL="0" lvl="0" indent="0" algn="r" rtl="0">
              <a:lnSpc>
                <a:spcPct val="100000"/>
              </a:lnSpc>
              <a:spcBef>
                <a:spcPts val="0"/>
              </a:spcBef>
              <a:spcAft>
                <a:spcPts val="0"/>
              </a:spcAft>
              <a:buNone/>
            </a:pPr>
            <a:fld id="{00000000-1234-1234-1234-123412341234}" type="slidenum">
              <a:rPr lang="fr-CA"/>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4:notes"/>
          <p:cNvSpPr txBox="1">
            <a:spLocks noGrp="1"/>
          </p:cNvSpPr>
          <p:nvPr>
            <p:ph type="body" idx="1"/>
          </p:nvPr>
        </p:nvSpPr>
        <p:spPr>
          <a:xfrm>
            <a:off x="686420" y="4415236"/>
            <a:ext cx="5485160" cy="4183855"/>
          </a:xfrm>
          <a:prstGeom prst="rect">
            <a:avLst/>
          </a:prstGeom>
          <a:noFill/>
          <a:ln>
            <a:noFill/>
          </a:ln>
        </p:spPr>
        <p:txBody>
          <a:bodyPr spcFirstLastPara="1" wrap="square" lIns="90375" tIns="45175" rIns="90375" bIns="45175" anchor="t" anchorCtr="0">
            <a:noAutofit/>
          </a:bodyPr>
          <a:lstStyle/>
          <a:p>
            <a:pPr marL="0" lvl="0" indent="0" algn="l" rtl="0">
              <a:lnSpc>
                <a:spcPct val="100000"/>
              </a:lnSpc>
              <a:spcBef>
                <a:spcPts val="0"/>
              </a:spcBef>
              <a:spcAft>
                <a:spcPts val="0"/>
              </a:spcAft>
              <a:buSzPts val="1400"/>
              <a:buNone/>
            </a:pPr>
            <a:endParaRPr/>
          </a:p>
        </p:txBody>
      </p:sp>
      <p:sp>
        <p:nvSpPr>
          <p:cNvPr id="233" name="Google Shape;233;p4: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59:notes"/>
          <p:cNvSpPr txBox="1">
            <a:spLocks noGrp="1"/>
          </p:cNvSpPr>
          <p:nvPr>
            <p:ph type="body" idx="1"/>
          </p:nvPr>
        </p:nvSpPr>
        <p:spPr>
          <a:xfrm>
            <a:off x="686420" y="4415236"/>
            <a:ext cx="5485160" cy="4183855"/>
          </a:xfrm>
          <a:prstGeom prst="rect">
            <a:avLst/>
          </a:prstGeom>
        </p:spPr>
        <p:txBody>
          <a:bodyPr spcFirstLastPara="1" wrap="square" lIns="90375" tIns="45175" rIns="90375" bIns="45175" anchor="t" anchorCtr="0">
            <a:noAutofit/>
          </a:bodyPr>
          <a:lstStyle/>
          <a:p>
            <a:pPr marL="0" lvl="0" indent="0" algn="l" rtl="0">
              <a:spcBef>
                <a:spcPts val="0"/>
              </a:spcBef>
              <a:spcAft>
                <a:spcPts val="0"/>
              </a:spcAft>
              <a:buNone/>
            </a:pPr>
            <a:endParaRPr/>
          </a:p>
        </p:txBody>
      </p:sp>
      <p:sp>
        <p:nvSpPr>
          <p:cNvPr id="243" name="Google Shape;243;p59: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fa13062768_0_0:notes"/>
          <p:cNvSpPr>
            <a:spLocks noGrp="1" noRot="1" noChangeAspect="1"/>
          </p:cNvSpPr>
          <p:nvPr>
            <p:ph type="sldImg" idx="2"/>
          </p:nvPr>
        </p:nvSpPr>
        <p:spPr>
          <a:xfrm>
            <a:off x="3317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g1fa13062768_0_0:notes"/>
          <p:cNvSpPr txBox="1">
            <a:spLocks noGrp="1"/>
          </p:cNvSpPr>
          <p:nvPr>
            <p:ph type="body" idx="1"/>
          </p:nvPr>
        </p:nvSpPr>
        <p:spPr>
          <a:xfrm>
            <a:off x="685801" y="4415791"/>
            <a:ext cx="5486478" cy="4183256"/>
          </a:xfrm>
          <a:prstGeom prst="rect">
            <a:avLst/>
          </a:prstGeom>
          <a:noFill/>
          <a:ln>
            <a:noFill/>
          </a:ln>
        </p:spPr>
        <p:txBody>
          <a:bodyPr spcFirstLastPara="1" wrap="square" lIns="92400" tIns="92400" rIns="92400" bIns="9240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Diapositive de titre" type="title">
  <p:cSld name="TITLE">
    <p:spTree>
      <p:nvGrpSpPr>
        <p:cNvPr id="1" name="Shape 18"/>
        <p:cNvGrpSpPr/>
        <p:nvPr/>
      </p:nvGrpSpPr>
      <p:grpSpPr>
        <a:xfrm>
          <a:off x="0" y="0"/>
          <a:ext cx="0" cy="0"/>
          <a:chOff x="0" y="0"/>
          <a:chExt cx="0" cy="0"/>
        </a:xfrm>
      </p:grpSpPr>
      <p:sp>
        <p:nvSpPr>
          <p:cNvPr id="19" name="Google Shape;19;p73"/>
          <p:cNvSpPr/>
          <p:nvPr/>
        </p:nvSpPr>
        <p:spPr>
          <a:xfrm>
            <a:off x="920834" y="1346946"/>
            <a:ext cx="10222992" cy="80683"/>
          </a:xfrm>
          <a:prstGeom prst="rect">
            <a:avLst/>
          </a:prstGeom>
          <a:blipFill rotWithShape="1">
            <a:blip r:embed="rId2">
              <a:alphaModFix amt="85000"/>
            </a:blip>
            <a:tile tx="0" ty="-76200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73"/>
          <p:cNvSpPr/>
          <p:nvPr/>
        </p:nvSpPr>
        <p:spPr>
          <a:xfrm>
            <a:off x="920834" y="4299696"/>
            <a:ext cx="10222992" cy="80683"/>
          </a:xfrm>
          <a:prstGeom prst="rect">
            <a:avLst/>
          </a:prstGeom>
          <a:blipFill rotWithShape="1">
            <a:blip r:embed="rId2">
              <a:alphaModFix amt="85000"/>
            </a:blip>
            <a:tile tx="0" ty="-7175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73"/>
          <p:cNvSpPr/>
          <p:nvPr/>
        </p:nvSpPr>
        <p:spPr>
          <a:xfrm>
            <a:off x="920834" y="1484779"/>
            <a:ext cx="10222992" cy="2743200"/>
          </a:xfrm>
          <a:prstGeom prst="rect">
            <a:avLst/>
          </a:prstGeom>
          <a:blipFill rotWithShape="1">
            <a:blip r:embed="rId2">
              <a:alphaModFix amt="85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22;p73"/>
          <p:cNvGrpSpPr/>
          <p:nvPr/>
        </p:nvGrpSpPr>
        <p:grpSpPr>
          <a:xfrm>
            <a:off x="9649215" y="4068923"/>
            <a:ext cx="1080904" cy="1080902"/>
            <a:chOff x="9685338" y="4460675"/>
            <a:chExt cx="1080904" cy="1080902"/>
          </a:xfrm>
        </p:grpSpPr>
        <p:sp>
          <p:nvSpPr>
            <p:cNvPr id="23" name="Google Shape;23;p73"/>
            <p:cNvSpPr/>
            <p:nvPr/>
          </p:nvSpPr>
          <p:spPr>
            <a:xfrm>
              <a:off x="9685338" y="4460675"/>
              <a:ext cx="1080904" cy="1080902"/>
            </a:xfrm>
            <a:prstGeom prst="ellipse">
              <a:avLst/>
            </a:prstGeom>
            <a:blipFill rotWithShape="1">
              <a:blip r:embed="rId3">
                <a:alphaModFix/>
              </a:blip>
              <a:tile tx="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73"/>
            <p:cNvSpPr/>
            <p:nvPr/>
          </p:nvSpPr>
          <p:spPr>
            <a:xfrm>
              <a:off x="9793429" y="4568765"/>
              <a:ext cx="864723" cy="864722"/>
            </a:xfrm>
            <a:prstGeom prst="ellipse">
              <a:avLst/>
            </a:prstGeom>
            <a:no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73"/>
          <p:cNvSpPr txBox="1">
            <a:spLocks noGrp="1"/>
          </p:cNvSpPr>
          <p:nvPr>
            <p:ph type="ctrTitle"/>
          </p:nvPr>
        </p:nvSpPr>
        <p:spPr>
          <a:xfrm>
            <a:off x="1051560" y="1432223"/>
            <a:ext cx="9966960" cy="3035808"/>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SzPts val="9600"/>
              <a:buFont typeface="Rockwell"/>
              <a:buNone/>
              <a:defRPr sz="96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73"/>
          <p:cNvSpPr txBox="1">
            <a:spLocks noGrp="1"/>
          </p:cNvSpPr>
          <p:nvPr>
            <p:ph type="subTitle" idx="1"/>
          </p:nvPr>
        </p:nvSpPr>
        <p:spPr>
          <a:xfrm>
            <a:off x="1069848" y="4389120"/>
            <a:ext cx="7891272" cy="1069848"/>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1870"/>
              <a:buNone/>
              <a:defRPr sz="2200">
                <a:solidFill>
                  <a:schemeClr val="dk1"/>
                </a:solidFill>
              </a:defRPr>
            </a:lvl1pPr>
            <a:lvl2pPr lvl="1" algn="ctr">
              <a:lnSpc>
                <a:spcPct val="90000"/>
              </a:lnSpc>
              <a:spcBef>
                <a:spcPts val="400"/>
              </a:spcBef>
              <a:spcAft>
                <a:spcPts val="0"/>
              </a:spcAft>
              <a:buSzPts val="1870"/>
              <a:buNone/>
              <a:defRPr sz="2200"/>
            </a:lvl2pPr>
            <a:lvl3pPr lvl="2" algn="ctr">
              <a:lnSpc>
                <a:spcPct val="90000"/>
              </a:lnSpc>
              <a:spcBef>
                <a:spcPts val="400"/>
              </a:spcBef>
              <a:spcAft>
                <a:spcPts val="0"/>
              </a:spcAft>
              <a:buSzPts val="1870"/>
              <a:buNone/>
              <a:defRPr sz="2200"/>
            </a:lvl3pPr>
            <a:lvl4pPr lvl="3" algn="ctr">
              <a:lnSpc>
                <a:spcPct val="90000"/>
              </a:lnSpc>
              <a:spcBef>
                <a:spcPts val="400"/>
              </a:spcBef>
              <a:spcAft>
                <a:spcPts val="0"/>
              </a:spcAft>
              <a:buSzPts val="1700"/>
              <a:buNone/>
              <a:defRPr sz="2000"/>
            </a:lvl4pPr>
            <a:lvl5pPr lvl="4" algn="ctr">
              <a:lnSpc>
                <a:spcPct val="90000"/>
              </a:lnSpc>
              <a:spcBef>
                <a:spcPts val="400"/>
              </a:spcBef>
              <a:spcAft>
                <a:spcPts val="0"/>
              </a:spcAft>
              <a:buSzPts val="1700"/>
              <a:buNone/>
              <a:defRPr sz="2000"/>
            </a:lvl5pPr>
            <a:lvl6pPr lvl="5" algn="ctr">
              <a:lnSpc>
                <a:spcPct val="90000"/>
              </a:lnSpc>
              <a:spcBef>
                <a:spcPts val="400"/>
              </a:spcBef>
              <a:spcAft>
                <a:spcPts val="0"/>
              </a:spcAft>
              <a:buSzPts val="1700"/>
              <a:buNone/>
              <a:defRPr sz="2000"/>
            </a:lvl6pPr>
            <a:lvl7pPr lvl="6" algn="ctr">
              <a:lnSpc>
                <a:spcPct val="90000"/>
              </a:lnSpc>
              <a:spcBef>
                <a:spcPts val="400"/>
              </a:spcBef>
              <a:spcAft>
                <a:spcPts val="0"/>
              </a:spcAft>
              <a:buSzPts val="1700"/>
              <a:buNone/>
              <a:defRPr sz="2000"/>
            </a:lvl7pPr>
            <a:lvl8pPr lvl="7" algn="ctr">
              <a:lnSpc>
                <a:spcPct val="90000"/>
              </a:lnSpc>
              <a:spcBef>
                <a:spcPts val="400"/>
              </a:spcBef>
              <a:spcAft>
                <a:spcPts val="0"/>
              </a:spcAft>
              <a:buSzPts val="1700"/>
              <a:buNone/>
              <a:defRPr sz="2000"/>
            </a:lvl8pPr>
            <a:lvl9pPr lvl="8" algn="ctr">
              <a:lnSpc>
                <a:spcPct val="90000"/>
              </a:lnSpc>
              <a:spcBef>
                <a:spcPts val="400"/>
              </a:spcBef>
              <a:spcAft>
                <a:spcPts val="200"/>
              </a:spcAft>
              <a:buSzPts val="1700"/>
              <a:buNone/>
              <a:defRPr sz="2000"/>
            </a:lvl9pPr>
          </a:lstStyle>
          <a:p>
            <a:endParaRPr/>
          </a:p>
        </p:txBody>
      </p:sp>
      <p:sp>
        <p:nvSpPr>
          <p:cNvPr id="27" name="Google Shape;27;p73"/>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73"/>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73"/>
          <p:cNvSpPr txBox="1">
            <a:spLocks noGrp="1"/>
          </p:cNvSpPr>
          <p:nvPr>
            <p:ph type="sldNum" idx="12"/>
          </p:nvPr>
        </p:nvSpPr>
        <p:spPr>
          <a:xfrm>
            <a:off x="9592733" y="4289334"/>
            <a:ext cx="1193868" cy="640080"/>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None/>
              <a:defRPr sz="2800" b="1" i="0" u="none" strike="noStrike" cap="none">
                <a:solidFill>
                  <a:srgbClr val="FFFFFF"/>
                </a:solidFill>
                <a:latin typeface="Rockwell"/>
                <a:ea typeface="Rockwell"/>
                <a:cs typeface="Rockwell"/>
                <a:sym typeface="Rockwell"/>
              </a:defRPr>
            </a:lvl1pPr>
            <a:lvl2pPr marL="0" lvl="1" indent="0" algn="ctr">
              <a:lnSpc>
                <a:spcPct val="100000"/>
              </a:lnSpc>
              <a:spcBef>
                <a:spcPts val="0"/>
              </a:spcBef>
              <a:spcAft>
                <a:spcPts val="0"/>
              </a:spcAft>
              <a:buNone/>
              <a:defRPr sz="2800" b="1" i="0" u="none" strike="noStrike" cap="none">
                <a:solidFill>
                  <a:srgbClr val="FFFFFF"/>
                </a:solidFill>
                <a:latin typeface="Rockwell"/>
                <a:ea typeface="Rockwell"/>
                <a:cs typeface="Rockwell"/>
                <a:sym typeface="Rockwell"/>
              </a:defRPr>
            </a:lvl2pPr>
            <a:lvl3pPr marL="0" lvl="2" indent="0" algn="ctr">
              <a:lnSpc>
                <a:spcPct val="100000"/>
              </a:lnSpc>
              <a:spcBef>
                <a:spcPts val="0"/>
              </a:spcBef>
              <a:spcAft>
                <a:spcPts val="0"/>
              </a:spcAft>
              <a:buNone/>
              <a:defRPr sz="2800" b="1" i="0" u="none" strike="noStrike" cap="none">
                <a:solidFill>
                  <a:srgbClr val="FFFFFF"/>
                </a:solidFill>
                <a:latin typeface="Rockwell"/>
                <a:ea typeface="Rockwell"/>
                <a:cs typeface="Rockwell"/>
                <a:sym typeface="Rockwell"/>
              </a:defRPr>
            </a:lvl3pPr>
            <a:lvl4pPr marL="0" lvl="3" indent="0" algn="ctr">
              <a:lnSpc>
                <a:spcPct val="100000"/>
              </a:lnSpc>
              <a:spcBef>
                <a:spcPts val="0"/>
              </a:spcBef>
              <a:spcAft>
                <a:spcPts val="0"/>
              </a:spcAft>
              <a:buNone/>
              <a:defRPr sz="2800" b="1" i="0" u="none" strike="noStrike" cap="none">
                <a:solidFill>
                  <a:srgbClr val="FFFFFF"/>
                </a:solidFill>
                <a:latin typeface="Rockwell"/>
                <a:ea typeface="Rockwell"/>
                <a:cs typeface="Rockwell"/>
                <a:sym typeface="Rockwell"/>
              </a:defRPr>
            </a:lvl4pPr>
            <a:lvl5pPr marL="0" lvl="4" indent="0" algn="ctr">
              <a:lnSpc>
                <a:spcPct val="100000"/>
              </a:lnSpc>
              <a:spcBef>
                <a:spcPts val="0"/>
              </a:spcBef>
              <a:spcAft>
                <a:spcPts val="0"/>
              </a:spcAft>
              <a:buNone/>
              <a:defRPr sz="2800" b="1" i="0" u="none" strike="noStrike" cap="none">
                <a:solidFill>
                  <a:srgbClr val="FFFFFF"/>
                </a:solidFill>
                <a:latin typeface="Rockwell"/>
                <a:ea typeface="Rockwell"/>
                <a:cs typeface="Rockwell"/>
                <a:sym typeface="Rockwell"/>
              </a:defRPr>
            </a:lvl5pPr>
            <a:lvl6pPr marL="0" lvl="5" indent="0" algn="ctr">
              <a:lnSpc>
                <a:spcPct val="100000"/>
              </a:lnSpc>
              <a:spcBef>
                <a:spcPts val="0"/>
              </a:spcBef>
              <a:spcAft>
                <a:spcPts val="0"/>
              </a:spcAft>
              <a:buNone/>
              <a:defRPr sz="2800" b="1" i="0" u="none" strike="noStrike" cap="none">
                <a:solidFill>
                  <a:srgbClr val="FFFFFF"/>
                </a:solidFill>
                <a:latin typeface="Rockwell"/>
                <a:ea typeface="Rockwell"/>
                <a:cs typeface="Rockwell"/>
                <a:sym typeface="Rockwell"/>
              </a:defRPr>
            </a:lvl6pPr>
            <a:lvl7pPr marL="0" lvl="6" indent="0" algn="ctr">
              <a:lnSpc>
                <a:spcPct val="100000"/>
              </a:lnSpc>
              <a:spcBef>
                <a:spcPts val="0"/>
              </a:spcBef>
              <a:spcAft>
                <a:spcPts val="0"/>
              </a:spcAft>
              <a:buNone/>
              <a:defRPr sz="2800" b="1" i="0" u="none" strike="noStrike" cap="none">
                <a:solidFill>
                  <a:srgbClr val="FFFFFF"/>
                </a:solidFill>
                <a:latin typeface="Rockwell"/>
                <a:ea typeface="Rockwell"/>
                <a:cs typeface="Rockwell"/>
                <a:sym typeface="Rockwell"/>
              </a:defRPr>
            </a:lvl7pPr>
            <a:lvl8pPr marL="0" lvl="7" indent="0" algn="ctr">
              <a:lnSpc>
                <a:spcPct val="100000"/>
              </a:lnSpc>
              <a:spcBef>
                <a:spcPts val="0"/>
              </a:spcBef>
              <a:spcAft>
                <a:spcPts val="0"/>
              </a:spcAft>
              <a:buNone/>
              <a:defRPr sz="2800" b="1" i="0" u="none" strike="noStrike" cap="none">
                <a:solidFill>
                  <a:srgbClr val="FFFFFF"/>
                </a:solidFill>
                <a:latin typeface="Rockwell"/>
                <a:ea typeface="Rockwell"/>
                <a:cs typeface="Rockwell"/>
                <a:sym typeface="Rockwell"/>
              </a:defRPr>
            </a:lvl8pPr>
            <a:lvl9pPr marL="0" lvl="8" indent="0" algn="ctr">
              <a:lnSpc>
                <a:spcPct val="100000"/>
              </a:lnSpc>
              <a:spcBef>
                <a:spcPts val="0"/>
              </a:spcBef>
              <a:spcAft>
                <a:spcPts val="0"/>
              </a:spcAft>
              <a:buNone/>
              <a:defRPr sz="2800" b="1" i="0" u="none" strike="noStrike" cap="none">
                <a:solidFill>
                  <a:srgbClr val="FFFFFF"/>
                </a:solidFill>
                <a:latin typeface="Rockwell"/>
                <a:ea typeface="Rockwell"/>
                <a:cs typeface="Rockwell"/>
                <a:sym typeface="Rockwell"/>
              </a:defRPr>
            </a:lvl9pPr>
          </a:lstStyle>
          <a:p>
            <a:pPr marL="0" lvl="0" indent="0" algn="ct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92"/>
        <p:cNvGrpSpPr/>
        <p:nvPr/>
      </p:nvGrpSpPr>
      <p:grpSpPr>
        <a:xfrm>
          <a:off x="0" y="0"/>
          <a:ext cx="0" cy="0"/>
          <a:chOff x="0" y="0"/>
          <a:chExt cx="0" cy="0"/>
        </a:xfrm>
      </p:grpSpPr>
      <p:sp>
        <p:nvSpPr>
          <p:cNvPr id="93" name="Google Shape;93;p92"/>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92"/>
          <p:cNvSpPr txBox="1">
            <a:spLocks noGrp="1"/>
          </p:cNvSpPr>
          <p:nvPr>
            <p:ph type="body" idx="1"/>
          </p:nvPr>
        </p:nvSpPr>
        <p:spPr>
          <a:xfrm rot="5400000">
            <a:off x="4073652" y="-882396"/>
            <a:ext cx="4050792" cy="10058400"/>
          </a:xfrm>
          <a:prstGeom prst="rect">
            <a:avLst/>
          </a:prstGeom>
          <a:noFill/>
          <a:ln>
            <a:noFill/>
          </a:ln>
        </p:spPr>
        <p:txBody>
          <a:bodyPr spcFirstLastPara="1" wrap="square" lIns="91425" tIns="45700" rIns="91425" bIns="45700" anchor="t" anchorCtr="0">
            <a:normAutofit/>
          </a:bodyPr>
          <a:lstStyle>
            <a:lvl1pPr marL="457200" lvl="0" indent="-325755" algn="l">
              <a:lnSpc>
                <a:spcPct val="90000"/>
              </a:lnSpc>
              <a:spcBef>
                <a:spcPts val="1200"/>
              </a:spcBef>
              <a:spcAft>
                <a:spcPts val="0"/>
              </a:spcAft>
              <a:buSzPts val="1530"/>
              <a:buChar char="▪"/>
              <a:defRPr/>
            </a:lvl1pPr>
            <a:lvl2pPr marL="914400" lvl="1" indent="-325755" algn="l">
              <a:lnSpc>
                <a:spcPct val="90000"/>
              </a:lnSpc>
              <a:spcBef>
                <a:spcPts val="400"/>
              </a:spcBef>
              <a:spcAft>
                <a:spcPts val="0"/>
              </a:spcAft>
              <a:buSzPts val="1530"/>
              <a:buChar char="▪"/>
              <a:defRPr/>
            </a:lvl2pPr>
            <a:lvl3pPr marL="1371600" lvl="2" indent="-325755" algn="l">
              <a:lnSpc>
                <a:spcPct val="90000"/>
              </a:lnSpc>
              <a:spcBef>
                <a:spcPts val="400"/>
              </a:spcBef>
              <a:spcAft>
                <a:spcPts val="0"/>
              </a:spcAft>
              <a:buSzPts val="1530"/>
              <a:buChar char="▪"/>
              <a:defRPr/>
            </a:lvl3pPr>
            <a:lvl4pPr marL="1828800" lvl="3" indent="-325755" algn="l">
              <a:lnSpc>
                <a:spcPct val="90000"/>
              </a:lnSpc>
              <a:spcBef>
                <a:spcPts val="400"/>
              </a:spcBef>
              <a:spcAft>
                <a:spcPts val="0"/>
              </a:spcAft>
              <a:buSzPts val="1530"/>
              <a:buChar char="▪"/>
              <a:defRPr/>
            </a:lvl4pPr>
            <a:lvl5pPr marL="2286000" lvl="4" indent="-325754" algn="l">
              <a:lnSpc>
                <a:spcPct val="90000"/>
              </a:lnSpc>
              <a:spcBef>
                <a:spcPts val="400"/>
              </a:spcBef>
              <a:spcAft>
                <a:spcPts val="0"/>
              </a:spcAft>
              <a:buSzPts val="1530"/>
              <a:buChar char="▪"/>
              <a:defRPr/>
            </a:lvl5pPr>
            <a:lvl6pPr marL="2743200" lvl="5" indent="-325754" algn="l">
              <a:lnSpc>
                <a:spcPct val="90000"/>
              </a:lnSpc>
              <a:spcBef>
                <a:spcPts val="400"/>
              </a:spcBef>
              <a:spcAft>
                <a:spcPts val="0"/>
              </a:spcAft>
              <a:buSzPts val="1530"/>
              <a:buChar char="▪"/>
              <a:defRPr/>
            </a:lvl6pPr>
            <a:lvl7pPr marL="3200400" lvl="6" indent="-325754" algn="l">
              <a:lnSpc>
                <a:spcPct val="90000"/>
              </a:lnSpc>
              <a:spcBef>
                <a:spcPts val="400"/>
              </a:spcBef>
              <a:spcAft>
                <a:spcPts val="0"/>
              </a:spcAft>
              <a:buSzPts val="1530"/>
              <a:buChar char="▪"/>
              <a:defRPr/>
            </a:lvl7pPr>
            <a:lvl8pPr marL="3657600" lvl="7" indent="-325754" algn="l">
              <a:lnSpc>
                <a:spcPct val="90000"/>
              </a:lnSpc>
              <a:spcBef>
                <a:spcPts val="400"/>
              </a:spcBef>
              <a:spcAft>
                <a:spcPts val="0"/>
              </a:spcAft>
              <a:buSzPts val="1530"/>
              <a:buChar char="▪"/>
              <a:defRPr/>
            </a:lvl8pPr>
            <a:lvl9pPr marL="4114800" lvl="8" indent="-325754" algn="l">
              <a:lnSpc>
                <a:spcPct val="90000"/>
              </a:lnSpc>
              <a:spcBef>
                <a:spcPts val="400"/>
              </a:spcBef>
              <a:spcAft>
                <a:spcPts val="200"/>
              </a:spcAft>
              <a:buSzPts val="1530"/>
              <a:buChar char="▪"/>
              <a:defRPr/>
            </a:lvl9pPr>
          </a:lstStyle>
          <a:p>
            <a:endParaRPr/>
          </a:p>
        </p:txBody>
      </p:sp>
      <p:sp>
        <p:nvSpPr>
          <p:cNvPr id="95" name="Google Shape;95;p92"/>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92"/>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92"/>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None/>
              <a:defRPr/>
            </a:lvl1pPr>
            <a:lvl2pPr marL="0" lvl="1" indent="0" algn="ctr">
              <a:lnSpc>
                <a:spcPct val="100000"/>
              </a:lnSpc>
              <a:spcBef>
                <a:spcPts val="0"/>
              </a:spcBef>
              <a:spcAft>
                <a:spcPts val="0"/>
              </a:spcAft>
              <a:buNone/>
              <a:defRPr/>
            </a:lvl2pPr>
            <a:lvl3pPr marL="0" lvl="2" indent="0" algn="ctr">
              <a:lnSpc>
                <a:spcPct val="100000"/>
              </a:lnSpc>
              <a:spcBef>
                <a:spcPts val="0"/>
              </a:spcBef>
              <a:spcAft>
                <a:spcPts val="0"/>
              </a:spcAft>
              <a:buNone/>
              <a:defRPr/>
            </a:lvl3pPr>
            <a:lvl4pPr marL="0" lvl="3" indent="0" algn="ctr">
              <a:lnSpc>
                <a:spcPct val="100000"/>
              </a:lnSpc>
              <a:spcBef>
                <a:spcPts val="0"/>
              </a:spcBef>
              <a:spcAft>
                <a:spcPts val="0"/>
              </a:spcAft>
              <a:buNone/>
              <a:defRPr/>
            </a:lvl4pPr>
            <a:lvl5pPr marL="0" lvl="4" indent="0" algn="ctr">
              <a:lnSpc>
                <a:spcPct val="100000"/>
              </a:lnSpc>
              <a:spcBef>
                <a:spcPts val="0"/>
              </a:spcBef>
              <a:spcAft>
                <a:spcPts val="0"/>
              </a:spcAft>
              <a:buNone/>
              <a:defRPr/>
            </a:lvl5pPr>
            <a:lvl6pPr marL="0" lvl="5" indent="0" algn="ctr">
              <a:lnSpc>
                <a:spcPct val="100000"/>
              </a:lnSpc>
              <a:spcBef>
                <a:spcPts val="0"/>
              </a:spcBef>
              <a:spcAft>
                <a:spcPts val="0"/>
              </a:spcAft>
              <a:buNone/>
              <a:defRPr/>
            </a:lvl6pPr>
            <a:lvl7pPr marL="0" lvl="6" indent="0" algn="ctr">
              <a:lnSpc>
                <a:spcPct val="100000"/>
              </a:lnSpc>
              <a:spcBef>
                <a:spcPts val="0"/>
              </a:spcBef>
              <a:spcAft>
                <a:spcPts val="0"/>
              </a:spcAft>
              <a:buNone/>
              <a:defRPr/>
            </a:lvl7pPr>
            <a:lvl8pPr marL="0" lvl="7" indent="0" algn="ctr">
              <a:lnSpc>
                <a:spcPct val="100000"/>
              </a:lnSpc>
              <a:spcBef>
                <a:spcPts val="0"/>
              </a:spcBef>
              <a:spcAft>
                <a:spcPts val="0"/>
              </a:spcAft>
              <a:buNone/>
              <a:defRPr/>
            </a:lvl8pPr>
            <a:lvl9pPr marL="0" lvl="8" indent="0" algn="ctr">
              <a:lnSpc>
                <a:spcPct val="100000"/>
              </a:lnSpc>
              <a:spcBef>
                <a:spcPts val="0"/>
              </a:spcBef>
              <a:spcAft>
                <a:spcPts val="0"/>
              </a:spcAft>
              <a:buNone/>
              <a:defRPr/>
            </a:lvl9pPr>
          </a:lstStyle>
          <a:p>
            <a:pPr marL="0" lvl="0" indent="0" algn="ct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98"/>
        <p:cNvGrpSpPr/>
        <p:nvPr/>
      </p:nvGrpSpPr>
      <p:grpSpPr>
        <a:xfrm>
          <a:off x="0" y="0"/>
          <a:ext cx="0" cy="0"/>
          <a:chOff x="0" y="0"/>
          <a:chExt cx="0" cy="0"/>
        </a:xfrm>
      </p:grpSpPr>
      <p:sp>
        <p:nvSpPr>
          <p:cNvPr id="99" name="Google Shape;99;p93"/>
          <p:cNvSpPr txBox="1">
            <a:spLocks noGrp="1"/>
          </p:cNvSpPr>
          <p:nvPr>
            <p:ph type="title"/>
          </p:nvPr>
        </p:nvSpPr>
        <p:spPr>
          <a:xfrm rot="5400000">
            <a:off x="7181850" y="2076450"/>
            <a:ext cx="5638800" cy="2552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93"/>
          <p:cNvSpPr txBox="1">
            <a:spLocks noGrp="1"/>
          </p:cNvSpPr>
          <p:nvPr>
            <p:ph type="body" idx="1"/>
          </p:nvPr>
        </p:nvSpPr>
        <p:spPr>
          <a:xfrm rot="5400000">
            <a:off x="2000250" y="-400050"/>
            <a:ext cx="5638800" cy="7505700"/>
          </a:xfrm>
          <a:prstGeom prst="rect">
            <a:avLst/>
          </a:prstGeom>
          <a:noFill/>
          <a:ln>
            <a:noFill/>
          </a:ln>
        </p:spPr>
        <p:txBody>
          <a:bodyPr spcFirstLastPara="1" wrap="square" lIns="91425" tIns="45700" rIns="91425" bIns="45700" anchor="t" anchorCtr="0">
            <a:normAutofit/>
          </a:bodyPr>
          <a:lstStyle>
            <a:lvl1pPr marL="457200" lvl="0" indent="-325755" algn="l">
              <a:lnSpc>
                <a:spcPct val="90000"/>
              </a:lnSpc>
              <a:spcBef>
                <a:spcPts val="1200"/>
              </a:spcBef>
              <a:spcAft>
                <a:spcPts val="0"/>
              </a:spcAft>
              <a:buSzPts val="1530"/>
              <a:buChar char="▪"/>
              <a:defRPr/>
            </a:lvl1pPr>
            <a:lvl2pPr marL="914400" lvl="1" indent="-325755" algn="l">
              <a:lnSpc>
                <a:spcPct val="90000"/>
              </a:lnSpc>
              <a:spcBef>
                <a:spcPts val="400"/>
              </a:spcBef>
              <a:spcAft>
                <a:spcPts val="0"/>
              </a:spcAft>
              <a:buSzPts val="1530"/>
              <a:buChar char="▪"/>
              <a:defRPr/>
            </a:lvl2pPr>
            <a:lvl3pPr marL="1371600" lvl="2" indent="-325755" algn="l">
              <a:lnSpc>
                <a:spcPct val="90000"/>
              </a:lnSpc>
              <a:spcBef>
                <a:spcPts val="400"/>
              </a:spcBef>
              <a:spcAft>
                <a:spcPts val="0"/>
              </a:spcAft>
              <a:buSzPts val="1530"/>
              <a:buChar char="▪"/>
              <a:defRPr/>
            </a:lvl3pPr>
            <a:lvl4pPr marL="1828800" lvl="3" indent="-325755" algn="l">
              <a:lnSpc>
                <a:spcPct val="90000"/>
              </a:lnSpc>
              <a:spcBef>
                <a:spcPts val="400"/>
              </a:spcBef>
              <a:spcAft>
                <a:spcPts val="0"/>
              </a:spcAft>
              <a:buSzPts val="1530"/>
              <a:buChar char="▪"/>
              <a:defRPr/>
            </a:lvl4pPr>
            <a:lvl5pPr marL="2286000" lvl="4" indent="-325754" algn="l">
              <a:lnSpc>
                <a:spcPct val="90000"/>
              </a:lnSpc>
              <a:spcBef>
                <a:spcPts val="400"/>
              </a:spcBef>
              <a:spcAft>
                <a:spcPts val="0"/>
              </a:spcAft>
              <a:buSzPts val="1530"/>
              <a:buChar char="▪"/>
              <a:defRPr/>
            </a:lvl5pPr>
            <a:lvl6pPr marL="2743200" lvl="5" indent="-325754" algn="l">
              <a:lnSpc>
                <a:spcPct val="90000"/>
              </a:lnSpc>
              <a:spcBef>
                <a:spcPts val="400"/>
              </a:spcBef>
              <a:spcAft>
                <a:spcPts val="0"/>
              </a:spcAft>
              <a:buSzPts val="1530"/>
              <a:buChar char="▪"/>
              <a:defRPr/>
            </a:lvl6pPr>
            <a:lvl7pPr marL="3200400" lvl="6" indent="-325754" algn="l">
              <a:lnSpc>
                <a:spcPct val="90000"/>
              </a:lnSpc>
              <a:spcBef>
                <a:spcPts val="400"/>
              </a:spcBef>
              <a:spcAft>
                <a:spcPts val="0"/>
              </a:spcAft>
              <a:buSzPts val="1530"/>
              <a:buChar char="▪"/>
              <a:defRPr/>
            </a:lvl7pPr>
            <a:lvl8pPr marL="3657600" lvl="7" indent="-325754" algn="l">
              <a:lnSpc>
                <a:spcPct val="90000"/>
              </a:lnSpc>
              <a:spcBef>
                <a:spcPts val="400"/>
              </a:spcBef>
              <a:spcAft>
                <a:spcPts val="0"/>
              </a:spcAft>
              <a:buSzPts val="1530"/>
              <a:buChar char="▪"/>
              <a:defRPr/>
            </a:lvl8pPr>
            <a:lvl9pPr marL="4114800" lvl="8" indent="-325754" algn="l">
              <a:lnSpc>
                <a:spcPct val="90000"/>
              </a:lnSpc>
              <a:spcBef>
                <a:spcPts val="400"/>
              </a:spcBef>
              <a:spcAft>
                <a:spcPts val="200"/>
              </a:spcAft>
              <a:buSzPts val="1530"/>
              <a:buChar char="▪"/>
              <a:defRPr/>
            </a:lvl9pPr>
          </a:lstStyle>
          <a:p>
            <a:endParaRPr/>
          </a:p>
        </p:txBody>
      </p:sp>
      <p:sp>
        <p:nvSpPr>
          <p:cNvPr id="101" name="Google Shape;101;p93"/>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93"/>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93"/>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None/>
              <a:defRPr/>
            </a:lvl1pPr>
            <a:lvl2pPr marL="0" lvl="1" indent="0" algn="ctr">
              <a:lnSpc>
                <a:spcPct val="100000"/>
              </a:lnSpc>
              <a:spcBef>
                <a:spcPts val="0"/>
              </a:spcBef>
              <a:spcAft>
                <a:spcPts val="0"/>
              </a:spcAft>
              <a:buNone/>
              <a:defRPr/>
            </a:lvl2pPr>
            <a:lvl3pPr marL="0" lvl="2" indent="0" algn="ctr">
              <a:lnSpc>
                <a:spcPct val="100000"/>
              </a:lnSpc>
              <a:spcBef>
                <a:spcPts val="0"/>
              </a:spcBef>
              <a:spcAft>
                <a:spcPts val="0"/>
              </a:spcAft>
              <a:buNone/>
              <a:defRPr/>
            </a:lvl3pPr>
            <a:lvl4pPr marL="0" lvl="3" indent="0" algn="ctr">
              <a:lnSpc>
                <a:spcPct val="100000"/>
              </a:lnSpc>
              <a:spcBef>
                <a:spcPts val="0"/>
              </a:spcBef>
              <a:spcAft>
                <a:spcPts val="0"/>
              </a:spcAft>
              <a:buNone/>
              <a:defRPr/>
            </a:lvl4pPr>
            <a:lvl5pPr marL="0" lvl="4" indent="0" algn="ctr">
              <a:lnSpc>
                <a:spcPct val="100000"/>
              </a:lnSpc>
              <a:spcBef>
                <a:spcPts val="0"/>
              </a:spcBef>
              <a:spcAft>
                <a:spcPts val="0"/>
              </a:spcAft>
              <a:buNone/>
              <a:defRPr/>
            </a:lvl5pPr>
            <a:lvl6pPr marL="0" lvl="5" indent="0" algn="ctr">
              <a:lnSpc>
                <a:spcPct val="100000"/>
              </a:lnSpc>
              <a:spcBef>
                <a:spcPts val="0"/>
              </a:spcBef>
              <a:spcAft>
                <a:spcPts val="0"/>
              </a:spcAft>
              <a:buNone/>
              <a:defRPr/>
            </a:lvl6pPr>
            <a:lvl7pPr marL="0" lvl="6" indent="0" algn="ctr">
              <a:lnSpc>
                <a:spcPct val="100000"/>
              </a:lnSpc>
              <a:spcBef>
                <a:spcPts val="0"/>
              </a:spcBef>
              <a:spcAft>
                <a:spcPts val="0"/>
              </a:spcAft>
              <a:buNone/>
              <a:defRPr/>
            </a:lvl7pPr>
            <a:lvl8pPr marL="0" lvl="7" indent="0" algn="ctr">
              <a:lnSpc>
                <a:spcPct val="100000"/>
              </a:lnSpc>
              <a:spcBef>
                <a:spcPts val="0"/>
              </a:spcBef>
              <a:spcAft>
                <a:spcPts val="0"/>
              </a:spcAft>
              <a:buNone/>
              <a:defRPr/>
            </a:lvl8pPr>
            <a:lvl9pPr marL="0" lvl="8" indent="0" algn="ctr">
              <a:lnSpc>
                <a:spcPct val="100000"/>
              </a:lnSpc>
              <a:spcBef>
                <a:spcPts val="0"/>
              </a:spcBef>
              <a:spcAft>
                <a:spcPts val="0"/>
              </a:spcAft>
              <a:buNone/>
              <a:defRPr/>
            </a:lvl9pPr>
          </a:lstStyle>
          <a:p>
            <a:pPr marL="0" lvl="0" indent="0" algn="ct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110"/>
        <p:cNvGrpSpPr/>
        <p:nvPr/>
      </p:nvGrpSpPr>
      <p:grpSpPr>
        <a:xfrm>
          <a:off x="0" y="0"/>
          <a:ext cx="0" cy="0"/>
          <a:chOff x="0" y="0"/>
          <a:chExt cx="0" cy="0"/>
        </a:xfrm>
      </p:grpSpPr>
      <p:sp>
        <p:nvSpPr>
          <p:cNvPr id="111" name="Google Shape;111;p5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57"/>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3" name="Google Shape;113;p5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5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5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116"/>
        <p:cNvGrpSpPr/>
        <p:nvPr/>
      </p:nvGrpSpPr>
      <p:grpSpPr>
        <a:xfrm>
          <a:off x="0" y="0"/>
          <a:ext cx="0" cy="0"/>
          <a:chOff x="0" y="0"/>
          <a:chExt cx="0" cy="0"/>
        </a:xfrm>
      </p:grpSpPr>
      <p:sp>
        <p:nvSpPr>
          <p:cNvPr id="117" name="Google Shape;117;p79"/>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79"/>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19" name="Google Shape;119;p7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7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7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En-tête de section" type="secHead">
  <p:cSld name="SECTION_HEADER">
    <p:spTree>
      <p:nvGrpSpPr>
        <p:cNvPr id="1" name="Shape 122"/>
        <p:cNvGrpSpPr/>
        <p:nvPr/>
      </p:nvGrpSpPr>
      <p:grpSpPr>
        <a:xfrm>
          <a:off x="0" y="0"/>
          <a:ext cx="0" cy="0"/>
          <a:chOff x="0" y="0"/>
          <a:chExt cx="0" cy="0"/>
        </a:xfrm>
      </p:grpSpPr>
      <p:sp>
        <p:nvSpPr>
          <p:cNvPr id="123" name="Google Shape;123;p80"/>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80"/>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25" name="Google Shape;125;p8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8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8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128"/>
        <p:cNvGrpSpPr/>
        <p:nvPr/>
      </p:nvGrpSpPr>
      <p:grpSpPr>
        <a:xfrm>
          <a:off x="0" y="0"/>
          <a:ext cx="0" cy="0"/>
          <a:chOff x="0" y="0"/>
          <a:chExt cx="0" cy="0"/>
        </a:xfrm>
      </p:grpSpPr>
      <p:sp>
        <p:nvSpPr>
          <p:cNvPr id="129" name="Google Shape;129;p8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81"/>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31" name="Google Shape;131;p81"/>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32" name="Google Shape;132;p8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8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8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135"/>
        <p:cNvGrpSpPr/>
        <p:nvPr/>
      </p:nvGrpSpPr>
      <p:grpSpPr>
        <a:xfrm>
          <a:off x="0" y="0"/>
          <a:ext cx="0" cy="0"/>
          <a:chOff x="0" y="0"/>
          <a:chExt cx="0" cy="0"/>
        </a:xfrm>
      </p:grpSpPr>
      <p:sp>
        <p:nvSpPr>
          <p:cNvPr id="136" name="Google Shape;136;p8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82"/>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38" name="Google Shape;138;p82"/>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39" name="Google Shape;139;p82"/>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40" name="Google Shape;140;p82"/>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41" name="Google Shape;141;p8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8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8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144"/>
        <p:cNvGrpSpPr/>
        <p:nvPr/>
      </p:nvGrpSpPr>
      <p:grpSpPr>
        <a:xfrm>
          <a:off x="0" y="0"/>
          <a:ext cx="0" cy="0"/>
          <a:chOff x="0" y="0"/>
          <a:chExt cx="0" cy="0"/>
        </a:xfrm>
      </p:grpSpPr>
      <p:sp>
        <p:nvSpPr>
          <p:cNvPr id="145" name="Google Shape;145;p8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8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8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8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149"/>
        <p:cNvGrpSpPr/>
        <p:nvPr/>
      </p:nvGrpSpPr>
      <p:grpSpPr>
        <a:xfrm>
          <a:off x="0" y="0"/>
          <a:ext cx="0" cy="0"/>
          <a:chOff x="0" y="0"/>
          <a:chExt cx="0" cy="0"/>
        </a:xfrm>
      </p:grpSpPr>
      <p:sp>
        <p:nvSpPr>
          <p:cNvPr id="150" name="Google Shape;150;p8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8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8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153"/>
        <p:cNvGrpSpPr/>
        <p:nvPr/>
      </p:nvGrpSpPr>
      <p:grpSpPr>
        <a:xfrm>
          <a:off x="0" y="0"/>
          <a:ext cx="0" cy="0"/>
          <a:chOff x="0" y="0"/>
          <a:chExt cx="0" cy="0"/>
        </a:xfrm>
      </p:grpSpPr>
      <p:sp>
        <p:nvSpPr>
          <p:cNvPr id="154" name="Google Shape;154;p85"/>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85"/>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56" name="Google Shape;156;p85"/>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57" name="Google Shape;157;p8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8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8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30"/>
        <p:cNvGrpSpPr/>
        <p:nvPr/>
      </p:nvGrpSpPr>
      <p:grpSpPr>
        <a:xfrm>
          <a:off x="0" y="0"/>
          <a:ext cx="0" cy="0"/>
          <a:chOff x="0" y="0"/>
          <a:chExt cx="0" cy="0"/>
        </a:xfrm>
      </p:grpSpPr>
      <p:sp>
        <p:nvSpPr>
          <p:cNvPr id="31" name="Google Shape;31;p74"/>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74"/>
          <p:cNvSpPr txBox="1">
            <a:spLocks noGrp="1"/>
          </p:cNvSpPr>
          <p:nvPr>
            <p:ph type="body" idx="1"/>
          </p:nvPr>
        </p:nvSpPr>
        <p:spPr>
          <a:xfrm>
            <a:off x="1069848" y="2121408"/>
            <a:ext cx="10058400" cy="4050792"/>
          </a:xfrm>
          <a:prstGeom prst="rect">
            <a:avLst/>
          </a:prstGeom>
          <a:noFill/>
          <a:ln>
            <a:noFill/>
          </a:ln>
        </p:spPr>
        <p:txBody>
          <a:bodyPr spcFirstLastPara="1" wrap="square" lIns="91425" tIns="45700" rIns="91425" bIns="45700" anchor="t" anchorCtr="0">
            <a:normAutofit/>
          </a:bodyPr>
          <a:lstStyle>
            <a:lvl1pPr marL="457200" lvl="0" indent="-325755" algn="l">
              <a:lnSpc>
                <a:spcPct val="90000"/>
              </a:lnSpc>
              <a:spcBef>
                <a:spcPts val="1200"/>
              </a:spcBef>
              <a:spcAft>
                <a:spcPts val="0"/>
              </a:spcAft>
              <a:buSzPts val="1530"/>
              <a:buChar char="▪"/>
              <a:defRPr/>
            </a:lvl1pPr>
            <a:lvl2pPr marL="914400" lvl="1" indent="-325755" algn="l">
              <a:lnSpc>
                <a:spcPct val="90000"/>
              </a:lnSpc>
              <a:spcBef>
                <a:spcPts val="400"/>
              </a:spcBef>
              <a:spcAft>
                <a:spcPts val="0"/>
              </a:spcAft>
              <a:buSzPts val="1530"/>
              <a:buChar char="▪"/>
              <a:defRPr/>
            </a:lvl2pPr>
            <a:lvl3pPr marL="1371600" lvl="2" indent="-325755" algn="l">
              <a:lnSpc>
                <a:spcPct val="90000"/>
              </a:lnSpc>
              <a:spcBef>
                <a:spcPts val="400"/>
              </a:spcBef>
              <a:spcAft>
                <a:spcPts val="0"/>
              </a:spcAft>
              <a:buSzPts val="1530"/>
              <a:buChar char="▪"/>
              <a:defRPr/>
            </a:lvl3pPr>
            <a:lvl4pPr marL="1828800" lvl="3" indent="-325755" algn="l">
              <a:lnSpc>
                <a:spcPct val="90000"/>
              </a:lnSpc>
              <a:spcBef>
                <a:spcPts val="400"/>
              </a:spcBef>
              <a:spcAft>
                <a:spcPts val="0"/>
              </a:spcAft>
              <a:buSzPts val="1530"/>
              <a:buChar char="▪"/>
              <a:defRPr/>
            </a:lvl4pPr>
            <a:lvl5pPr marL="2286000" lvl="4" indent="-325754" algn="l">
              <a:lnSpc>
                <a:spcPct val="90000"/>
              </a:lnSpc>
              <a:spcBef>
                <a:spcPts val="400"/>
              </a:spcBef>
              <a:spcAft>
                <a:spcPts val="0"/>
              </a:spcAft>
              <a:buSzPts val="1530"/>
              <a:buChar char="▪"/>
              <a:defRPr/>
            </a:lvl5pPr>
            <a:lvl6pPr marL="2743200" lvl="5" indent="-325754" algn="l">
              <a:lnSpc>
                <a:spcPct val="90000"/>
              </a:lnSpc>
              <a:spcBef>
                <a:spcPts val="400"/>
              </a:spcBef>
              <a:spcAft>
                <a:spcPts val="0"/>
              </a:spcAft>
              <a:buSzPts val="1530"/>
              <a:buChar char="▪"/>
              <a:defRPr/>
            </a:lvl6pPr>
            <a:lvl7pPr marL="3200400" lvl="6" indent="-325754" algn="l">
              <a:lnSpc>
                <a:spcPct val="90000"/>
              </a:lnSpc>
              <a:spcBef>
                <a:spcPts val="400"/>
              </a:spcBef>
              <a:spcAft>
                <a:spcPts val="0"/>
              </a:spcAft>
              <a:buSzPts val="1530"/>
              <a:buChar char="▪"/>
              <a:defRPr/>
            </a:lvl7pPr>
            <a:lvl8pPr marL="3657600" lvl="7" indent="-325754" algn="l">
              <a:lnSpc>
                <a:spcPct val="90000"/>
              </a:lnSpc>
              <a:spcBef>
                <a:spcPts val="400"/>
              </a:spcBef>
              <a:spcAft>
                <a:spcPts val="0"/>
              </a:spcAft>
              <a:buSzPts val="1530"/>
              <a:buChar char="▪"/>
              <a:defRPr/>
            </a:lvl8pPr>
            <a:lvl9pPr marL="4114800" lvl="8" indent="-325754" algn="l">
              <a:lnSpc>
                <a:spcPct val="90000"/>
              </a:lnSpc>
              <a:spcBef>
                <a:spcPts val="400"/>
              </a:spcBef>
              <a:spcAft>
                <a:spcPts val="200"/>
              </a:spcAft>
              <a:buSzPts val="1530"/>
              <a:buChar char="▪"/>
              <a:defRPr/>
            </a:lvl9pPr>
          </a:lstStyle>
          <a:p>
            <a:endParaRPr/>
          </a:p>
        </p:txBody>
      </p:sp>
      <p:sp>
        <p:nvSpPr>
          <p:cNvPr id="33" name="Google Shape;33;p74"/>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4"/>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4"/>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None/>
              <a:defRPr/>
            </a:lvl1pPr>
            <a:lvl2pPr marL="0" lvl="1" indent="0" algn="ctr">
              <a:lnSpc>
                <a:spcPct val="100000"/>
              </a:lnSpc>
              <a:spcBef>
                <a:spcPts val="0"/>
              </a:spcBef>
              <a:spcAft>
                <a:spcPts val="0"/>
              </a:spcAft>
              <a:buNone/>
              <a:defRPr/>
            </a:lvl2pPr>
            <a:lvl3pPr marL="0" lvl="2" indent="0" algn="ctr">
              <a:lnSpc>
                <a:spcPct val="100000"/>
              </a:lnSpc>
              <a:spcBef>
                <a:spcPts val="0"/>
              </a:spcBef>
              <a:spcAft>
                <a:spcPts val="0"/>
              </a:spcAft>
              <a:buNone/>
              <a:defRPr/>
            </a:lvl3pPr>
            <a:lvl4pPr marL="0" lvl="3" indent="0" algn="ctr">
              <a:lnSpc>
                <a:spcPct val="100000"/>
              </a:lnSpc>
              <a:spcBef>
                <a:spcPts val="0"/>
              </a:spcBef>
              <a:spcAft>
                <a:spcPts val="0"/>
              </a:spcAft>
              <a:buNone/>
              <a:defRPr/>
            </a:lvl4pPr>
            <a:lvl5pPr marL="0" lvl="4" indent="0" algn="ctr">
              <a:lnSpc>
                <a:spcPct val="100000"/>
              </a:lnSpc>
              <a:spcBef>
                <a:spcPts val="0"/>
              </a:spcBef>
              <a:spcAft>
                <a:spcPts val="0"/>
              </a:spcAft>
              <a:buNone/>
              <a:defRPr/>
            </a:lvl5pPr>
            <a:lvl6pPr marL="0" lvl="5" indent="0" algn="ctr">
              <a:lnSpc>
                <a:spcPct val="100000"/>
              </a:lnSpc>
              <a:spcBef>
                <a:spcPts val="0"/>
              </a:spcBef>
              <a:spcAft>
                <a:spcPts val="0"/>
              </a:spcAft>
              <a:buNone/>
              <a:defRPr/>
            </a:lvl6pPr>
            <a:lvl7pPr marL="0" lvl="6" indent="0" algn="ctr">
              <a:lnSpc>
                <a:spcPct val="100000"/>
              </a:lnSpc>
              <a:spcBef>
                <a:spcPts val="0"/>
              </a:spcBef>
              <a:spcAft>
                <a:spcPts val="0"/>
              </a:spcAft>
              <a:buNone/>
              <a:defRPr/>
            </a:lvl7pPr>
            <a:lvl8pPr marL="0" lvl="7" indent="0" algn="ctr">
              <a:lnSpc>
                <a:spcPct val="100000"/>
              </a:lnSpc>
              <a:spcBef>
                <a:spcPts val="0"/>
              </a:spcBef>
              <a:spcAft>
                <a:spcPts val="0"/>
              </a:spcAft>
              <a:buNone/>
              <a:defRPr/>
            </a:lvl8pPr>
            <a:lvl9pPr marL="0" lvl="8" indent="0" algn="ctr">
              <a:lnSpc>
                <a:spcPct val="100000"/>
              </a:lnSpc>
              <a:spcBef>
                <a:spcPts val="0"/>
              </a:spcBef>
              <a:spcAft>
                <a:spcPts val="0"/>
              </a:spcAft>
              <a:buNone/>
              <a:defRPr/>
            </a:lvl9pPr>
          </a:lstStyle>
          <a:p>
            <a:pPr marL="0" lvl="0" indent="0" algn="ct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160"/>
        <p:cNvGrpSpPr/>
        <p:nvPr/>
      </p:nvGrpSpPr>
      <p:grpSpPr>
        <a:xfrm>
          <a:off x="0" y="0"/>
          <a:ext cx="0" cy="0"/>
          <a:chOff x="0" y="0"/>
          <a:chExt cx="0" cy="0"/>
        </a:xfrm>
      </p:grpSpPr>
      <p:sp>
        <p:nvSpPr>
          <p:cNvPr id="161" name="Google Shape;161;p86"/>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86"/>
          <p:cNvSpPr>
            <a:spLocks noGrp="1"/>
          </p:cNvSpPr>
          <p:nvPr>
            <p:ph type="pic" idx="2"/>
          </p:nvPr>
        </p:nvSpPr>
        <p:spPr>
          <a:xfrm>
            <a:off x="2389717" y="612775"/>
            <a:ext cx="7315200" cy="4114800"/>
          </a:xfrm>
          <a:prstGeom prst="rect">
            <a:avLst/>
          </a:prstGeom>
          <a:noFill/>
          <a:ln>
            <a:noFill/>
          </a:ln>
        </p:spPr>
      </p:sp>
      <p:sp>
        <p:nvSpPr>
          <p:cNvPr id="163" name="Google Shape;163;p86"/>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64" name="Google Shape;164;p8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 name="Google Shape;165;p8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8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167"/>
        <p:cNvGrpSpPr/>
        <p:nvPr/>
      </p:nvGrpSpPr>
      <p:grpSpPr>
        <a:xfrm>
          <a:off x="0" y="0"/>
          <a:ext cx="0" cy="0"/>
          <a:chOff x="0" y="0"/>
          <a:chExt cx="0" cy="0"/>
        </a:xfrm>
      </p:grpSpPr>
      <p:sp>
        <p:nvSpPr>
          <p:cNvPr id="168" name="Google Shape;168;p8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87"/>
          <p:cNvSpPr txBox="1">
            <a:spLocks noGrp="1"/>
          </p:cNvSpPr>
          <p:nvPr>
            <p:ph type="body" idx="1"/>
          </p:nvPr>
        </p:nvSpPr>
        <p:spPr>
          <a:xfrm rot="5400000">
            <a:off x="3833019" y="-1623219"/>
            <a:ext cx="4525963" cy="10972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0" name="Google Shape;170;p8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8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8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173"/>
        <p:cNvGrpSpPr/>
        <p:nvPr/>
      </p:nvGrpSpPr>
      <p:grpSpPr>
        <a:xfrm>
          <a:off x="0" y="0"/>
          <a:ext cx="0" cy="0"/>
          <a:chOff x="0" y="0"/>
          <a:chExt cx="0" cy="0"/>
        </a:xfrm>
      </p:grpSpPr>
      <p:sp>
        <p:nvSpPr>
          <p:cNvPr id="174" name="Google Shape;174;p88"/>
          <p:cNvSpPr txBox="1">
            <a:spLocks noGrp="1"/>
          </p:cNvSpPr>
          <p:nvPr>
            <p:ph type="title"/>
          </p:nvPr>
        </p:nvSpPr>
        <p:spPr>
          <a:xfrm rot="5400000">
            <a:off x="7285038" y="1828800"/>
            <a:ext cx="5851525" cy="2743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88"/>
          <p:cNvSpPr txBox="1">
            <a:spLocks noGrp="1"/>
          </p:cNvSpPr>
          <p:nvPr>
            <p:ph type="body" idx="1"/>
          </p:nvPr>
        </p:nvSpPr>
        <p:spPr>
          <a:xfrm rot="5400000">
            <a:off x="1697039"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6" name="Google Shape;176;p8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8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p8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re de section" type="secHead">
  <p:cSld name="SECTION_HEADER">
    <p:spTree>
      <p:nvGrpSpPr>
        <p:cNvPr id="1" name="Shape 36"/>
        <p:cNvGrpSpPr/>
        <p:nvPr/>
      </p:nvGrpSpPr>
      <p:grpSpPr>
        <a:xfrm>
          <a:off x="0" y="0"/>
          <a:ext cx="0" cy="0"/>
          <a:chOff x="0" y="0"/>
          <a:chExt cx="0" cy="0"/>
        </a:xfrm>
      </p:grpSpPr>
      <p:sp>
        <p:nvSpPr>
          <p:cNvPr id="37" name="Google Shape;37;p75"/>
          <p:cNvSpPr/>
          <p:nvPr/>
        </p:nvSpPr>
        <p:spPr>
          <a:xfrm>
            <a:off x="0" y="4917989"/>
            <a:ext cx="12192000" cy="1940010"/>
          </a:xfrm>
          <a:prstGeom prst="rect">
            <a:avLst/>
          </a:prstGeom>
          <a:blipFill rotWithShape="1">
            <a:blip r:embed="rId2">
              <a:alphaModFix amt="85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5"/>
          <p:cNvSpPr txBox="1">
            <a:spLocks noGrp="1"/>
          </p:cNvSpPr>
          <p:nvPr>
            <p:ph type="title"/>
          </p:nvPr>
        </p:nvSpPr>
        <p:spPr>
          <a:xfrm>
            <a:off x="2167128" y="1225296"/>
            <a:ext cx="9281160" cy="3520440"/>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SzPts val="8000"/>
              <a:buFont typeface="Rockwell"/>
              <a:buNone/>
              <a:defRPr sz="80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75"/>
          <p:cNvSpPr txBox="1">
            <a:spLocks noGrp="1"/>
          </p:cNvSpPr>
          <p:nvPr>
            <p:ph type="body" idx="1"/>
          </p:nvPr>
        </p:nvSpPr>
        <p:spPr>
          <a:xfrm>
            <a:off x="2165774" y="5020056"/>
            <a:ext cx="9052560" cy="1066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700"/>
              <a:buNone/>
              <a:defRPr sz="2000">
                <a:solidFill>
                  <a:schemeClr val="dk1"/>
                </a:solidFill>
              </a:defRPr>
            </a:lvl1pPr>
            <a:lvl2pPr marL="914400" lvl="1" indent="-228600" algn="l">
              <a:lnSpc>
                <a:spcPct val="90000"/>
              </a:lnSpc>
              <a:spcBef>
                <a:spcPts val="400"/>
              </a:spcBef>
              <a:spcAft>
                <a:spcPts val="0"/>
              </a:spcAft>
              <a:buSzPts val="1530"/>
              <a:buNone/>
              <a:defRPr sz="1800">
                <a:solidFill>
                  <a:srgbClr val="888888"/>
                </a:solidFill>
              </a:defRPr>
            </a:lvl2pPr>
            <a:lvl3pPr marL="1371600" lvl="2" indent="-228600" algn="l">
              <a:lnSpc>
                <a:spcPct val="90000"/>
              </a:lnSpc>
              <a:spcBef>
                <a:spcPts val="400"/>
              </a:spcBef>
              <a:spcAft>
                <a:spcPts val="0"/>
              </a:spcAft>
              <a:buSzPts val="1360"/>
              <a:buNone/>
              <a:defRPr sz="1600">
                <a:solidFill>
                  <a:srgbClr val="888888"/>
                </a:solidFill>
              </a:defRPr>
            </a:lvl3pPr>
            <a:lvl4pPr marL="1828800" lvl="3" indent="-228600" algn="l">
              <a:lnSpc>
                <a:spcPct val="90000"/>
              </a:lnSpc>
              <a:spcBef>
                <a:spcPts val="400"/>
              </a:spcBef>
              <a:spcAft>
                <a:spcPts val="0"/>
              </a:spcAft>
              <a:buSzPts val="1190"/>
              <a:buNone/>
              <a:defRPr sz="1400">
                <a:solidFill>
                  <a:srgbClr val="888888"/>
                </a:solidFill>
              </a:defRPr>
            </a:lvl4pPr>
            <a:lvl5pPr marL="2286000" lvl="4" indent="-228600" algn="l">
              <a:lnSpc>
                <a:spcPct val="90000"/>
              </a:lnSpc>
              <a:spcBef>
                <a:spcPts val="400"/>
              </a:spcBef>
              <a:spcAft>
                <a:spcPts val="0"/>
              </a:spcAft>
              <a:buSzPts val="1190"/>
              <a:buNone/>
              <a:defRPr sz="1400">
                <a:solidFill>
                  <a:srgbClr val="888888"/>
                </a:solidFill>
              </a:defRPr>
            </a:lvl5pPr>
            <a:lvl6pPr marL="2743200" lvl="5" indent="-228600" algn="l">
              <a:lnSpc>
                <a:spcPct val="90000"/>
              </a:lnSpc>
              <a:spcBef>
                <a:spcPts val="400"/>
              </a:spcBef>
              <a:spcAft>
                <a:spcPts val="0"/>
              </a:spcAft>
              <a:buSzPts val="1190"/>
              <a:buNone/>
              <a:defRPr sz="1400">
                <a:solidFill>
                  <a:srgbClr val="888888"/>
                </a:solidFill>
              </a:defRPr>
            </a:lvl6pPr>
            <a:lvl7pPr marL="3200400" lvl="6" indent="-228600" algn="l">
              <a:lnSpc>
                <a:spcPct val="90000"/>
              </a:lnSpc>
              <a:spcBef>
                <a:spcPts val="400"/>
              </a:spcBef>
              <a:spcAft>
                <a:spcPts val="0"/>
              </a:spcAft>
              <a:buSzPts val="1190"/>
              <a:buNone/>
              <a:defRPr sz="1400">
                <a:solidFill>
                  <a:srgbClr val="888888"/>
                </a:solidFill>
              </a:defRPr>
            </a:lvl7pPr>
            <a:lvl8pPr marL="3657600" lvl="7" indent="-228600" algn="l">
              <a:lnSpc>
                <a:spcPct val="90000"/>
              </a:lnSpc>
              <a:spcBef>
                <a:spcPts val="400"/>
              </a:spcBef>
              <a:spcAft>
                <a:spcPts val="0"/>
              </a:spcAft>
              <a:buSzPts val="1190"/>
              <a:buNone/>
              <a:defRPr sz="1400">
                <a:solidFill>
                  <a:srgbClr val="888888"/>
                </a:solidFill>
              </a:defRPr>
            </a:lvl8pPr>
            <a:lvl9pPr marL="4114800" lvl="8" indent="-228600" algn="l">
              <a:lnSpc>
                <a:spcPct val="90000"/>
              </a:lnSpc>
              <a:spcBef>
                <a:spcPts val="400"/>
              </a:spcBef>
              <a:spcAft>
                <a:spcPts val="200"/>
              </a:spcAft>
              <a:buSzPts val="1190"/>
              <a:buNone/>
              <a:defRPr sz="1400">
                <a:solidFill>
                  <a:srgbClr val="888888"/>
                </a:solidFill>
              </a:defRPr>
            </a:lvl9pPr>
          </a:lstStyle>
          <a:p>
            <a:endParaRPr/>
          </a:p>
        </p:txBody>
      </p:sp>
      <p:sp>
        <p:nvSpPr>
          <p:cNvPr id="40" name="Google Shape;40;p75"/>
          <p:cNvSpPr txBox="1">
            <a:spLocks noGrp="1"/>
          </p:cNvSpPr>
          <p:nvPr>
            <p:ph type="dt" idx="10"/>
          </p:nvPr>
        </p:nvSpPr>
        <p:spPr>
          <a:xfrm>
            <a:off x="8593667" y="6272784"/>
            <a:ext cx="264430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75"/>
          <p:cNvSpPr txBox="1">
            <a:spLocks noGrp="1"/>
          </p:cNvSpPr>
          <p:nvPr>
            <p:ph type="ftr" idx="11"/>
          </p:nvPr>
        </p:nvSpPr>
        <p:spPr>
          <a:xfrm>
            <a:off x="2182708" y="6272784"/>
            <a:ext cx="6327648"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2" name="Google Shape;42;p75"/>
          <p:cNvGrpSpPr/>
          <p:nvPr/>
        </p:nvGrpSpPr>
        <p:grpSpPr>
          <a:xfrm>
            <a:off x="897399" y="2325848"/>
            <a:ext cx="1080904" cy="1080902"/>
            <a:chOff x="9685338" y="4460675"/>
            <a:chExt cx="1080904" cy="1080902"/>
          </a:xfrm>
        </p:grpSpPr>
        <p:sp>
          <p:nvSpPr>
            <p:cNvPr id="43" name="Google Shape;43;p75"/>
            <p:cNvSpPr/>
            <p:nvPr/>
          </p:nvSpPr>
          <p:spPr>
            <a:xfrm>
              <a:off x="9685338" y="4460675"/>
              <a:ext cx="1080904" cy="1080902"/>
            </a:xfrm>
            <a:prstGeom prst="ellipse">
              <a:avLst/>
            </a:prstGeom>
            <a:blipFill rotWithShape="1">
              <a:blip r:embed="rId3">
                <a:alphaModFix/>
              </a:blip>
              <a:tile tx="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75"/>
            <p:cNvSpPr/>
            <p:nvPr/>
          </p:nvSpPr>
          <p:spPr>
            <a:xfrm>
              <a:off x="9793429" y="4568765"/>
              <a:ext cx="864723" cy="864722"/>
            </a:xfrm>
            <a:prstGeom prst="ellipse">
              <a:avLst/>
            </a:prstGeom>
            <a:no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75"/>
          <p:cNvSpPr txBox="1">
            <a:spLocks noGrp="1"/>
          </p:cNvSpPr>
          <p:nvPr>
            <p:ph type="sldNum" idx="12"/>
          </p:nvPr>
        </p:nvSpPr>
        <p:spPr>
          <a:xfrm>
            <a:off x="843702" y="2506133"/>
            <a:ext cx="1188298" cy="720332"/>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None/>
              <a:defRPr sz="2800" b="1" i="0" u="none" strike="noStrike" cap="none">
                <a:solidFill>
                  <a:srgbClr val="FFFFFF"/>
                </a:solidFill>
                <a:latin typeface="Rockwell"/>
                <a:ea typeface="Rockwell"/>
                <a:cs typeface="Rockwell"/>
                <a:sym typeface="Rockwell"/>
              </a:defRPr>
            </a:lvl1pPr>
            <a:lvl2pPr marL="0" lvl="1" indent="0" algn="ctr">
              <a:lnSpc>
                <a:spcPct val="100000"/>
              </a:lnSpc>
              <a:spcBef>
                <a:spcPts val="0"/>
              </a:spcBef>
              <a:spcAft>
                <a:spcPts val="0"/>
              </a:spcAft>
              <a:buNone/>
              <a:defRPr sz="2800" b="1" i="0" u="none" strike="noStrike" cap="none">
                <a:solidFill>
                  <a:srgbClr val="FFFFFF"/>
                </a:solidFill>
                <a:latin typeface="Rockwell"/>
                <a:ea typeface="Rockwell"/>
                <a:cs typeface="Rockwell"/>
                <a:sym typeface="Rockwell"/>
              </a:defRPr>
            </a:lvl2pPr>
            <a:lvl3pPr marL="0" lvl="2" indent="0" algn="ctr">
              <a:lnSpc>
                <a:spcPct val="100000"/>
              </a:lnSpc>
              <a:spcBef>
                <a:spcPts val="0"/>
              </a:spcBef>
              <a:spcAft>
                <a:spcPts val="0"/>
              </a:spcAft>
              <a:buNone/>
              <a:defRPr sz="2800" b="1" i="0" u="none" strike="noStrike" cap="none">
                <a:solidFill>
                  <a:srgbClr val="FFFFFF"/>
                </a:solidFill>
                <a:latin typeface="Rockwell"/>
                <a:ea typeface="Rockwell"/>
                <a:cs typeface="Rockwell"/>
                <a:sym typeface="Rockwell"/>
              </a:defRPr>
            </a:lvl3pPr>
            <a:lvl4pPr marL="0" lvl="3" indent="0" algn="ctr">
              <a:lnSpc>
                <a:spcPct val="100000"/>
              </a:lnSpc>
              <a:spcBef>
                <a:spcPts val="0"/>
              </a:spcBef>
              <a:spcAft>
                <a:spcPts val="0"/>
              </a:spcAft>
              <a:buNone/>
              <a:defRPr sz="2800" b="1" i="0" u="none" strike="noStrike" cap="none">
                <a:solidFill>
                  <a:srgbClr val="FFFFFF"/>
                </a:solidFill>
                <a:latin typeface="Rockwell"/>
                <a:ea typeface="Rockwell"/>
                <a:cs typeface="Rockwell"/>
                <a:sym typeface="Rockwell"/>
              </a:defRPr>
            </a:lvl4pPr>
            <a:lvl5pPr marL="0" lvl="4" indent="0" algn="ctr">
              <a:lnSpc>
                <a:spcPct val="100000"/>
              </a:lnSpc>
              <a:spcBef>
                <a:spcPts val="0"/>
              </a:spcBef>
              <a:spcAft>
                <a:spcPts val="0"/>
              </a:spcAft>
              <a:buNone/>
              <a:defRPr sz="2800" b="1" i="0" u="none" strike="noStrike" cap="none">
                <a:solidFill>
                  <a:srgbClr val="FFFFFF"/>
                </a:solidFill>
                <a:latin typeface="Rockwell"/>
                <a:ea typeface="Rockwell"/>
                <a:cs typeface="Rockwell"/>
                <a:sym typeface="Rockwell"/>
              </a:defRPr>
            </a:lvl5pPr>
            <a:lvl6pPr marL="0" lvl="5" indent="0" algn="ctr">
              <a:lnSpc>
                <a:spcPct val="100000"/>
              </a:lnSpc>
              <a:spcBef>
                <a:spcPts val="0"/>
              </a:spcBef>
              <a:spcAft>
                <a:spcPts val="0"/>
              </a:spcAft>
              <a:buNone/>
              <a:defRPr sz="2800" b="1" i="0" u="none" strike="noStrike" cap="none">
                <a:solidFill>
                  <a:srgbClr val="FFFFFF"/>
                </a:solidFill>
                <a:latin typeface="Rockwell"/>
                <a:ea typeface="Rockwell"/>
                <a:cs typeface="Rockwell"/>
                <a:sym typeface="Rockwell"/>
              </a:defRPr>
            </a:lvl6pPr>
            <a:lvl7pPr marL="0" lvl="6" indent="0" algn="ctr">
              <a:lnSpc>
                <a:spcPct val="100000"/>
              </a:lnSpc>
              <a:spcBef>
                <a:spcPts val="0"/>
              </a:spcBef>
              <a:spcAft>
                <a:spcPts val="0"/>
              </a:spcAft>
              <a:buNone/>
              <a:defRPr sz="2800" b="1" i="0" u="none" strike="noStrike" cap="none">
                <a:solidFill>
                  <a:srgbClr val="FFFFFF"/>
                </a:solidFill>
                <a:latin typeface="Rockwell"/>
                <a:ea typeface="Rockwell"/>
                <a:cs typeface="Rockwell"/>
                <a:sym typeface="Rockwell"/>
              </a:defRPr>
            </a:lvl7pPr>
            <a:lvl8pPr marL="0" lvl="7" indent="0" algn="ctr">
              <a:lnSpc>
                <a:spcPct val="100000"/>
              </a:lnSpc>
              <a:spcBef>
                <a:spcPts val="0"/>
              </a:spcBef>
              <a:spcAft>
                <a:spcPts val="0"/>
              </a:spcAft>
              <a:buNone/>
              <a:defRPr sz="2800" b="1" i="0" u="none" strike="noStrike" cap="none">
                <a:solidFill>
                  <a:srgbClr val="FFFFFF"/>
                </a:solidFill>
                <a:latin typeface="Rockwell"/>
                <a:ea typeface="Rockwell"/>
                <a:cs typeface="Rockwell"/>
                <a:sym typeface="Rockwell"/>
              </a:defRPr>
            </a:lvl8pPr>
            <a:lvl9pPr marL="0" lvl="8" indent="0" algn="ctr">
              <a:lnSpc>
                <a:spcPct val="100000"/>
              </a:lnSpc>
              <a:spcBef>
                <a:spcPts val="0"/>
              </a:spcBef>
              <a:spcAft>
                <a:spcPts val="0"/>
              </a:spcAft>
              <a:buNone/>
              <a:defRPr sz="2800" b="1" i="0" u="none" strike="noStrike" cap="none">
                <a:solidFill>
                  <a:srgbClr val="FFFFFF"/>
                </a:solidFill>
                <a:latin typeface="Rockwell"/>
                <a:ea typeface="Rockwell"/>
                <a:cs typeface="Rockwell"/>
                <a:sym typeface="Rockwell"/>
              </a:defRPr>
            </a:lvl9pPr>
          </a:lstStyle>
          <a:p>
            <a:pPr marL="0" lvl="0" indent="0" algn="ct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46"/>
        <p:cNvGrpSpPr/>
        <p:nvPr/>
      </p:nvGrpSpPr>
      <p:grpSpPr>
        <a:xfrm>
          <a:off x="0" y="0"/>
          <a:ext cx="0" cy="0"/>
          <a:chOff x="0" y="0"/>
          <a:chExt cx="0" cy="0"/>
        </a:xfrm>
      </p:grpSpPr>
      <p:sp>
        <p:nvSpPr>
          <p:cNvPr id="47" name="Google Shape;47;p76"/>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76"/>
          <p:cNvSpPr txBox="1">
            <a:spLocks noGrp="1"/>
          </p:cNvSpPr>
          <p:nvPr>
            <p:ph type="body" idx="1"/>
          </p:nvPr>
        </p:nvSpPr>
        <p:spPr>
          <a:xfrm>
            <a:off x="1069848" y="2194560"/>
            <a:ext cx="4754880" cy="3977640"/>
          </a:xfrm>
          <a:prstGeom prst="rect">
            <a:avLst/>
          </a:prstGeom>
          <a:noFill/>
          <a:ln>
            <a:noFill/>
          </a:ln>
        </p:spPr>
        <p:txBody>
          <a:bodyPr spcFirstLastPara="1" wrap="square" lIns="91425" tIns="45700" rIns="91425" bIns="45700" anchor="t" anchorCtr="0">
            <a:normAutofit/>
          </a:bodyPr>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49" name="Google Shape;49;p76"/>
          <p:cNvSpPr txBox="1">
            <a:spLocks noGrp="1"/>
          </p:cNvSpPr>
          <p:nvPr>
            <p:ph type="body" idx="2"/>
          </p:nvPr>
        </p:nvSpPr>
        <p:spPr>
          <a:xfrm>
            <a:off x="6364224" y="2194560"/>
            <a:ext cx="4754880" cy="3977640"/>
          </a:xfrm>
          <a:prstGeom prst="rect">
            <a:avLst/>
          </a:prstGeom>
          <a:noFill/>
          <a:ln>
            <a:noFill/>
          </a:ln>
        </p:spPr>
        <p:txBody>
          <a:bodyPr spcFirstLastPara="1" wrap="square" lIns="91425" tIns="45700" rIns="91425" bIns="45700" anchor="t" anchorCtr="0">
            <a:normAutofit/>
          </a:bodyPr>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50" name="Google Shape;50;p76"/>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6"/>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6"/>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None/>
              <a:defRPr/>
            </a:lvl1pPr>
            <a:lvl2pPr marL="0" lvl="1" indent="0" algn="ctr">
              <a:lnSpc>
                <a:spcPct val="100000"/>
              </a:lnSpc>
              <a:spcBef>
                <a:spcPts val="0"/>
              </a:spcBef>
              <a:spcAft>
                <a:spcPts val="0"/>
              </a:spcAft>
              <a:buNone/>
              <a:defRPr/>
            </a:lvl2pPr>
            <a:lvl3pPr marL="0" lvl="2" indent="0" algn="ctr">
              <a:lnSpc>
                <a:spcPct val="100000"/>
              </a:lnSpc>
              <a:spcBef>
                <a:spcPts val="0"/>
              </a:spcBef>
              <a:spcAft>
                <a:spcPts val="0"/>
              </a:spcAft>
              <a:buNone/>
              <a:defRPr/>
            </a:lvl3pPr>
            <a:lvl4pPr marL="0" lvl="3" indent="0" algn="ctr">
              <a:lnSpc>
                <a:spcPct val="100000"/>
              </a:lnSpc>
              <a:spcBef>
                <a:spcPts val="0"/>
              </a:spcBef>
              <a:spcAft>
                <a:spcPts val="0"/>
              </a:spcAft>
              <a:buNone/>
              <a:defRPr/>
            </a:lvl4pPr>
            <a:lvl5pPr marL="0" lvl="4" indent="0" algn="ctr">
              <a:lnSpc>
                <a:spcPct val="100000"/>
              </a:lnSpc>
              <a:spcBef>
                <a:spcPts val="0"/>
              </a:spcBef>
              <a:spcAft>
                <a:spcPts val="0"/>
              </a:spcAft>
              <a:buNone/>
              <a:defRPr/>
            </a:lvl5pPr>
            <a:lvl6pPr marL="0" lvl="5" indent="0" algn="ctr">
              <a:lnSpc>
                <a:spcPct val="100000"/>
              </a:lnSpc>
              <a:spcBef>
                <a:spcPts val="0"/>
              </a:spcBef>
              <a:spcAft>
                <a:spcPts val="0"/>
              </a:spcAft>
              <a:buNone/>
              <a:defRPr/>
            </a:lvl6pPr>
            <a:lvl7pPr marL="0" lvl="6" indent="0" algn="ctr">
              <a:lnSpc>
                <a:spcPct val="100000"/>
              </a:lnSpc>
              <a:spcBef>
                <a:spcPts val="0"/>
              </a:spcBef>
              <a:spcAft>
                <a:spcPts val="0"/>
              </a:spcAft>
              <a:buNone/>
              <a:defRPr/>
            </a:lvl7pPr>
            <a:lvl8pPr marL="0" lvl="7" indent="0" algn="ctr">
              <a:lnSpc>
                <a:spcPct val="100000"/>
              </a:lnSpc>
              <a:spcBef>
                <a:spcPts val="0"/>
              </a:spcBef>
              <a:spcAft>
                <a:spcPts val="0"/>
              </a:spcAft>
              <a:buNone/>
              <a:defRPr/>
            </a:lvl8pPr>
            <a:lvl9pPr marL="0" lvl="8" indent="0" algn="ctr">
              <a:lnSpc>
                <a:spcPct val="100000"/>
              </a:lnSpc>
              <a:spcBef>
                <a:spcPts val="0"/>
              </a:spcBef>
              <a:spcAft>
                <a:spcPts val="0"/>
              </a:spcAft>
              <a:buNone/>
              <a:defRPr/>
            </a:lvl9pPr>
          </a:lstStyle>
          <a:p>
            <a:pPr marL="0" lvl="0" indent="0" algn="ct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53"/>
        <p:cNvGrpSpPr/>
        <p:nvPr/>
      </p:nvGrpSpPr>
      <p:grpSpPr>
        <a:xfrm>
          <a:off x="0" y="0"/>
          <a:ext cx="0" cy="0"/>
          <a:chOff x="0" y="0"/>
          <a:chExt cx="0" cy="0"/>
        </a:xfrm>
      </p:grpSpPr>
      <p:sp>
        <p:nvSpPr>
          <p:cNvPr id="54" name="Google Shape;54;p77"/>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77"/>
          <p:cNvSpPr txBox="1">
            <a:spLocks noGrp="1"/>
          </p:cNvSpPr>
          <p:nvPr>
            <p:ph type="body" idx="1"/>
          </p:nvPr>
        </p:nvSpPr>
        <p:spPr>
          <a:xfrm>
            <a:off x="1066800" y="2048256"/>
            <a:ext cx="4754880" cy="64008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1700"/>
              <a:buNone/>
              <a:defRPr sz="2000" b="1">
                <a:solidFill>
                  <a:srgbClr val="9E3611"/>
                </a:solidFill>
              </a:defRPr>
            </a:lvl1pPr>
            <a:lvl2pPr marL="914400" lvl="1" indent="-228600" algn="l">
              <a:lnSpc>
                <a:spcPct val="90000"/>
              </a:lnSpc>
              <a:spcBef>
                <a:spcPts val="400"/>
              </a:spcBef>
              <a:spcAft>
                <a:spcPts val="0"/>
              </a:spcAft>
              <a:buSzPts val="1700"/>
              <a:buNone/>
              <a:defRPr sz="2000" b="1"/>
            </a:lvl2pPr>
            <a:lvl3pPr marL="1371600" lvl="2" indent="-228600" algn="l">
              <a:lnSpc>
                <a:spcPct val="90000"/>
              </a:lnSpc>
              <a:spcBef>
                <a:spcPts val="400"/>
              </a:spcBef>
              <a:spcAft>
                <a:spcPts val="0"/>
              </a:spcAft>
              <a:buSzPts val="1530"/>
              <a:buNone/>
              <a:defRPr sz="1800" b="1"/>
            </a:lvl3pPr>
            <a:lvl4pPr marL="1828800" lvl="3" indent="-228600" algn="l">
              <a:lnSpc>
                <a:spcPct val="90000"/>
              </a:lnSpc>
              <a:spcBef>
                <a:spcPts val="400"/>
              </a:spcBef>
              <a:spcAft>
                <a:spcPts val="0"/>
              </a:spcAft>
              <a:buSzPts val="1360"/>
              <a:buNone/>
              <a:defRPr sz="1600" b="1"/>
            </a:lvl4pPr>
            <a:lvl5pPr marL="2286000" lvl="4" indent="-228600" algn="l">
              <a:lnSpc>
                <a:spcPct val="90000"/>
              </a:lnSpc>
              <a:spcBef>
                <a:spcPts val="400"/>
              </a:spcBef>
              <a:spcAft>
                <a:spcPts val="0"/>
              </a:spcAft>
              <a:buSzPts val="1360"/>
              <a:buNone/>
              <a:defRPr sz="1600" b="1"/>
            </a:lvl5pPr>
            <a:lvl6pPr marL="2743200" lvl="5" indent="-228600" algn="l">
              <a:lnSpc>
                <a:spcPct val="90000"/>
              </a:lnSpc>
              <a:spcBef>
                <a:spcPts val="400"/>
              </a:spcBef>
              <a:spcAft>
                <a:spcPts val="0"/>
              </a:spcAft>
              <a:buSzPts val="1360"/>
              <a:buNone/>
              <a:defRPr sz="1600" b="1"/>
            </a:lvl6pPr>
            <a:lvl7pPr marL="3200400" lvl="6" indent="-228600" algn="l">
              <a:lnSpc>
                <a:spcPct val="90000"/>
              </a:lnSpc>
              <a:spcBef>
                <a:spcPts val="400"/>
              </a:spcBef>
              <a:spcAft>
                <a:spcPts val="0"/>
              </a:spcAft>
              <a:buSzPts val="1360"/>
              <a:buNone/>
              <a:defRPr sz="1600" b="1"/>
            </a:lvl7pPr>
            <a:lvl8pPr marL="3657600" lvl="7" indent="-228600" algn="l">
              <a:lnSpc>
                <a:spcPct val="90000"/>
              </a:lnSpc>
              <a:spcBef>
                <a:spcPts val="400"/>
              </a:spcBef>
              <a:spcAft>
                <a:spcPts val="0"/>
              </a:spcAft>
              <a:buSzPts val="1360"/>
              <a:buNone/>
              <a:defRPr sz="1600" b="1"/>
            </a:lvl8pPr>
            <a:lvl9pPr marL="4114800" lvl="8" indent="-228600" algn="l">
              <a:lnSpc>
                <a:spcPct val="90000"/>
              </a:lnSpc>
              <a:spcBef>
                <a:spcPts val="400"/>
              </a:spcBef>
              <a:spcAft>
                <a:spcPts val="200"/>
              </a:spcAft>
              <a:buSzPts val="1360"/>
              <a:buNone/>
              <a:defRPr sz="1600" b="1"/>
            </a:lvl9pPr>
          </a:lstStyle>
          <a:p>
            <a:endParaRPr/>
          </a:p>
        </p:txBody>
      </p:sp>
      <p:sp>
        <p:nvSpPr>
          <p:cNvPr id="56" name="Google Shape;56;p77"/>
          <p:cNvSpPr txBox="1">
            <a:spLocks noGrp="1"/>
          </p:cNvSpPr>
          <p:nvPr>
            <p:ph type="body" idx="2"/>
          </p:nvPr>
        </p:nvSpPr>
        <p:spPr>
          <a:xfrm>
            <a:off x="1069848" y="2743200"/>
            <a:ext cx="4754880" cy="3291840"/>
          </a:xfrm>
          <a:prstGeom prst="rect">
            <a:avLst/>
          </a:prstGeom>
          <a:noFill/>
          <a:ln>
            <a:noFill/>
          </a:ln>
        </p:spPr>
        <p:txBody>
          <a:bodyPr spcFirstLastPara="1" wrap="square" lIns="91425" tIns="45700" rIns="91425" bIns="45700" anchor="t" anchorCtr="0">
            <a:normAutofit/>
          </a:bodyPr>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57" name="Google Shape;57;p77"/>
          <p:cNvSpPr txBox="1">
            <a:spLocks noGrp="1"/>
          </p:cNvSpPr>
          <p:nvPr>
            <p:ph type="body" idx="3"/>
          </p:nvPr>
        </p:nvSpPr>
        <p:spPr>
          <a:xfrm>
            <a:off x="6364224" y="2048256"/>
            <a:ext cx="4754880" cy="64008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1700"/>
              <a:buNone/>
              <a:defRPr sz="2000" b="1">
                <a:solidFill>
                  <a:srgbClr val="9E3611"/>
                </a:solidFill>
              </a:defRPr>
            </a:lvl1pPr>
            <a:lvl2pPr marL="914400" lvl="1" indent="-228600" algn="l">
              <a:lnSpc>
                <a:spcPct val="90000"/>
              </a:lnSpc>
              <a:spcBef>
                <a:spcPts val="400"/>
              </a:spcBef>
              <a:spcAft>
                <a:spcPts val="0"/>
              </a:spcAft>
              <a:buSzPts val="1700"/>
              <a:buNone/>
              <a:defRPr sz="2000" b="1"/>
            </a:lvl2pPr>
            <a:lvl3pPr marL="1371600" lvl="2" indent="-228600" algn="l">
              <a:lnSpc>
                <a:spcPct val="90000"/>
              </a:lnSpc>
              <a:spcBef>
                <a:spcPts val="400"/>
              </a:spcBef>
              <a:spcAft>
                <a:spcPts val="0"/>
              </a:spcAft>
              <a:buSzPts val="1530"/>
              <a:buNone/>
              <a:defRPr sz="1800" b="1"/>
            </a:lvl3pPr>
            <a:lvl4pPr marL="1828800" lvl="3" indent="-228600" algn="l">
              <a:lnSpc>
                <a:spcPct val="90000"/>
              </a:lnSpc>
              <a:spcBef>
                <a:spcPts val="400"/>
              </a:spcBef>
              <a:spcAft>
                <a:spcPts val="0"/>
              </a:spcAft>
              <a:buSzPts val="1360"/>
              <a:buNone/>
              <a:defRPr sz="1600" b="1"/>
            </a:lvl4pPr>
            <a:lvl5pPr marL="2286000" lvl="4" indent="-228600" algn="l">
              <a:lnSpc>
                <a:spcPct val="90000"/>
              </a:lnSpc>
              <a:spcBef>
                <a:spcPts val="400"/>
              </a:spcBef>
              <a:spcAft>
                <a:spcPts val="0"/>
              </a:spcAft>
              <a:buSzPts val="1360"/>
              <a:buNone/>
              <a:defRPr sz="1600" b="1"/>
            </a:lvl5pPr>
            <a:lvl6pPr marL="2743200" lvl="5" indent="-228600" algn="l">
              <a:lnSpc>
                <a:spcPct val="90000"/>
              </a:lnSpc>
              <a:spcBef>
                <a:spcPts val="400"/>
              </a:spcBef>
              <a:spcAft>
                <a:spcPts val="0"/>
              </a:spcAft>
              <a:buSzPts val="1360"/>
              <a:buNone/>
              <a:defRPr sz="1600" b="1"/>
            </a:lvl6pPr>
            <a:lvl7pPr marL="3200400" lvl="6" indent="-228600" algn="l">
              <a:lnSpc>
                <a:spcPct val="90000"/>
              </a:lnSpc>
              <a:spcBef>
                <a:spcPts val="400"/>
              </a:spcBef>
              <a:spcAft>
                <a:spcPts val="0"/>
              </a:spcAft>
              <a:buSzPts val="1360"/>
              <a:buNone/>
              <a:defRPr sz="1600" b="1"/>
            </a:lvl7pPr>
            <a:lvl8pPr marL="3657600" lvl="7" indent="-228600" algn="l">
              <a:lnSpc>
                <a:spcPct val="90000"/>
              </a:lnSpc>
              <a:spcBef>
                <a:spcPts val="400"/>
              </a:spcBef>
              <a:spcAft>
                <a:spcPts val="0"/>
              </a:spcAft>
              <a:buSzPts val="1360"/>
              <a:buNone/>
              <a:defRPr sz="1600" b="1"/>
            </a:lvl8pPr>
            <a:lvl9pPr marL="4114800" lvl="8" indent="-228600" algn="l">
              <a:lnSpc>
                <a:spcPct val="90000"/>
              </a:lnSpc>
              <a:spcBef>
                <a:spcPts val="400"/>
              </a:spcBef>
              <a:spcAft>
                <a:spcPts val="200"/>
              </a:spcAft>
              <a:buSzPts val="1360"/>
              <a:buNone/>
              <a:defRPr sz="1600" b="1"/>
            </a:lvl9pPr>
          </a:lstStyle>
          <a:p>
            <a:endParaRPr/>
          </a:p>
        </p:txBody>
      </p:sp>
      <p:sp>
        <p:nvSpPr>
          <p:cNvPr id="58" name="Google Shape;58;p77"/>
          <p:cNvSpPr txBox="1">
            <a:spLocks noGrp="1"/>
          </p:cNvSpPr>
          <p:nvPr>
            <p:ph type="body" idx="4"/>
          </p:nvPr>
        </p:nvSpPr>
        <p:spPr>
          <a:xfrm>
            <a:off x="6364224" y="2743200"/>
            <a:ext cx="4754880" cy="3291840"/>
          </a:xfrm>
          <a:prstGeom prst="rect">
            <a:avLst/>
          </a:prstGeom>
          <a:noFill/>
          <a:ln>
            <a:noFill/>
          </a:ln>
        </p:spPr>
        <p:txBody>
          <a:bodyPr spcFirstLastPara="1" wrap="square" lIns="91425" tIns="45700" rIns="91425" bIns="45700" anchor="t" anchorCtr="0">
            <a:normAutofit/>
          </a:bodyPr>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59" name="Google Shape;59;p77"/>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7"/>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77"/>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None/>
              <a:defRPr/>
            </a:lvl1pPr>
            <a:lvl2pPr marL="0" lvl="1" indent="0" algn="ctr">
              <a:lnSpc>
                <a:spcPct val="100000"/>
              </a:lnSpc>
              <a:spcBef>
                <a:spcPts val="0"/>
              </a:spcBef>
              <a:spcAft>
                <a:spcPts val="0"/>
              </a:spcAft>
              <a:buNone/>
              <a:defRPr/>
            </a:lvl2pPr>
            <a:lvl3pPr marL="0" lvl="2" indent="0" algn="ctr">
              <a:lnSpc>
                <a:spcPct val="100000"/>
              </a:lnSpc>
              <a:spcBef>
                <a:spcPts val="0"/>
              </a:spcBef>
              <a:spcAft>
                <a:spcPts val="0"/>
              </a:spcAft>
              <a:buNone/>
              <a:defRPr/>
            </a:lvl3pPr>
            <a:lvl4pPr marL="0" lvl="3" indent="0" algn="ctr">
              <a:lnSpc>
                <a:spcPct val="100000"/>
              </a:lnSpc>
              <a:spcBef>
                <a:spcPts val="0"/>
              </a:spcBef>
              <a:spcAft>
                <a:spcPts val="0"/>
              </a:spcAft>
              <a:buNone/>
              <a:defRPr/>
            </a:lvl4pPr>
            <a:lvl5pPr marL="0" lvl="4" indent="0" algn="ctr">
              <a:lnSpc>
                <a:spcPct val="100000"/>
              </a:lnSpc>
              <a:spcBef>
                <a:spcPts val="0"/>
              </a:spcBef>
              <a:spcAft>
                <a:spcPts val="0"/>
              </a:spcAft>
              <a:buNone/>
              <a:defRPr/>
            </a:lvl5pPr>
            <a:lvl6pPr marL="0" lvl="5" indent="0" algn="ctr">
              <a:lnSpc>
                <a:spcPct val="100000"/>
              </a:lnSpc>
              <a:spcBef>
                <a:spcPts val="0"/>
              </a:spcBef>
              <a:spcAft>
                <a:spcPts val="0"/>
              </a:spcAft>
              <a:buNone/>
              <a:defRPr/>
            </a:lvl6pPr>
            <a:lvl7pPr marL="0" lvl="6" indent="0" algn="ctr">
              <a:lnSpc>
                <a:spcPct val="100000"/>
              </a:lnSpc>
              <a:spcBef>
                <a:spcPts val="0"/>
              </a:spcBef>
              <a:spcAft>
                <a:spcPts val="0"/>
              </a:spcAft>
              <a:buNone/>
              <a:defRPr/>
            </a:lvl7pPr>
            <a:lvl8pPr marL="0" lvl="7" indent="0" algn="ctr">
              <a:lnSpc>
                <a:spcPct val="100000"/>
              </a:lnSpc>
              <a:spcBef>
                <a:spcPts val="0"/>
              </a:spcBef>
              <a:spcAft>
                <a:spcPts val="0"/>
              </a:spcAft>
              <a:buNone/>
              <a:defRPr/>
            </a:lvl8pPr>
            <a:lvl9pPr marL="0" lvl="8" indent="0" algn="ctr">
              <a:lnSpc>
                <a:spcPct val="100000"/>
              </a:lnSpc>
              <a:spcBef>
                <a:spcPts val="0"/>
              </a:spcBef>
              <a:spcAft>
                <a:spcPts val="0"/>
              </a:spcAft>
              <a:buNone/>
              <a:defRPr/>
            </a:lvl9pPr>
          </a:lstStyle>
          <a:p>
            <a:pPr marL="0" lvl="0" indent="0" algn="ct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62"/>
        <p:cNvGrpSpPr/>
        <p:nvPr/>
      </p:nvGrpSpPr>
      <p:grpSpPr>
        <a:xfrm>
          <a:off x="0" y="0"/>
          <a:ext cx="0" cy="0"/>
          <a:chOff x="0" y="0"/>
          <a:chExt cx="0" cy="0"/>
        </a:xfrm>
      </p:grpSpPr>
      <p:sp>
        <p:nvSpPr>
          <p:cNvPr id="63" name="Google Shape;63;p78"/>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78"/>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78"/>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78"/>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None/>
              <a:defRPr/>
            </a:lvl1pPr>
            <a:lvl2pPr marL="0" lvl="1" indent="0" algn="ctr">
              <a:lnSpc>
                <a:spcPct val="100000"/>
              </a:lnSpc>
              <a:spcBef>
                <a:spcPts val="0"/>
              </a:spcBef>
              <a:spcAft>
                <a:spcPts val="0"/>
              </a:spcAft>
              <a:buNone/>
              <a:defRPr/>
            </a:lvl2pPr>
            <a:lvl3pPr marL="0" lvl="2" indent="0" algn="ctr">
              <a:lnSpc>
                <a:spcPct val="100000"/>
              </a:lnSpc>
              <a:spcBef>
                <a:spcPts val="0"/>
              </a:spcBef>
              <a:spcAft>
                <a:spcPts val="0"/>
              </a:spcAft>
              <a:buNone/>
              <a:defRPr/>
            </a:lvl3pPr>
            <a:lvl4pPr marL="0" lvl="3" indent="0" algn="ctr">
              <a:lnSpc>
                <a:spcPct val="100000"/>
              </a:lnSpc>
              <a:spcBef>
                <a:spcPts val="0"/>
              </a:spcBef>
              <a:spcAft>
                <a:spcPts val="0"/>
              </a:spcAft>
              <a:buNone/>
              <a:defRPr/>
            </a:lvl4pPr>
            <a:lvl5pPr marL="0" lvl="4" indent="0" algn="ctr">
              <a:lnSpc>
                <a:spcPct val="100000"/>
              </a:lnSpc>
              <a:spcBef>
                <a:spcPts val="0"/>
              </a:spcBef>
              <a:spcAft>
                <a:spcPts val="0"/>
              </a:spcAft>
              <a:buNone/>
              <a:defRPr/>
            </a:lvl5pPr>
            <a:lvl6pPr marL="0" lvl="5" indent="0" algn="ctr">
              <a:lnSpc>
                <a:spcPct val="100000"/>
              </a:lnSpc>
              <a:spcBef>
                <a:spcPts val="0"/>
              </a:spcBef>
              <a:spcAft>
                <a:spcPts val="0"/>
              </a:spcAft>
              <a:buNone/>
              <a:defRPr/>
            </a:lvl6pPr>
            <a:lvl7pPr marL="0" lvl="6" indent="0" algn="ctr">
              <a:lnSpc>
                <a:spcPct val="100000"/>
              </a:lnSpc>
              <a:spcBef>
                <a:spcPts val="0"/>
              </a:spcBef>
              <a:spcAft>
                <a:spcPts val="0"/>
              </a:spcAft>
              <a:buNone/>
              <a:defRPr/>
            </a:lvl7pPr>
            <a:lvl8pPr marL="0" lvl="7" indent="0" algn="ctr">
              <a:lnSpc>
                <a:spcPct val="100000"/>
              </a:lnSpc>
              <a:spcBef>
                <a:spcPts val="0"/>
              </a:spcBef>
              <a:spcAft>
                <a:spcPts val="0"/>
              </a:spcAft>
              <a:buNone/>
              <a:defRPr/>
            </a:lvl8pPr>
            <a:lvl9pPr marL="0" lvl="8" indent="0" algn="ctr">
              <a:lnSpc>
                <a:spcPct val="100000"/>
              </a:lnSpc>
              <a:spcBef>
                <a:spcPts val="0"/>
              </a:spcBef>
              <a:spcAft>
                <a:spcPts val="0"/>
              </a:spcAft>
              <a:buNone/>
              <a:defRPr/>
            </a:lvl9pPr>
          </a:lstStyle>
          <a:p>
            <a:pPr marL="0" lvl="0" indent="0" algn="ct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67"/>
        <p:cNvGrpSpPr/>
        <p:nvPr/>
      </p:nvGrpSpPr>
      <p:grpSpPr>
        <a:xfrm>
          <a:off x="0" y="0"/>
          <a:ext cx="0" cy="0"/>
          <a:chOff x="0" y="0"/>
          <a:chExt cx="0" cy="0"/>
        </a:xfrm>
      </p:grpSpPr>
      <p:sp>
        <p:nvSpPr>
          <p:cNvPr id="68" name="Google Shape;68;p89"/>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89"/>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89"/>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None/>
              <a:defRPr/>
            </a:lvl1pPr>
            <a:lvl2pPr marL="0" lvl="1" indent="0" algn="ctr">
              <a:lnSpc>
                <a:spcPct val="100000"/>
              </a:lnSpc>
              <a:spcBef>
                <a:spcPts val="0"/>
              </a:spcBef>
              <a:spcAft>
                <a:spcPts val="0"/>
              </a:spcAft>
              <a:buNone/>
              <a:defRPr/>
            </a:lvl2pPr>
            <a:lvl3pPr marL="0" lvl="2" indent="0" algn="ctr">
              <a:lnSpc>
                <a:spcPct val="100000"/>
              </a:lnSpc>
              <a:spcBef>
                <a:spcPts val="0"/>
              </a:spcBef>
              <a:spcAft>
                <a:spcPts val="0"/>
              </a:spcAft>
              <a:buNone/>
              <a:defRPr/>
            </a:lvl3pPr>
            <a:lvl4pPr marL="0" lvl="3" indent="0" algn="ctr">
              <a:lnSpc>
                <a:spcPct val="100000"/>
              </a:lnSpc>
              <a:spcBef>
                <a:spcPts val="0"/>
              </a:spcBef>
              <a:spcAft>
                <a:spcPts val="0"/>
              </a:spcAft>
              <a:buNone/>
              <a:defRPr/>
            </a:lvl4pPr>
            <a:lvl5pPr marL="0" lvl="4" indent="0" algn="ctr">
              <a:lnSpc>
                <a:spcPct val="100000"/>
              </a:lnSpc>
              <a:spcBef>
                <a:spcPts val="0"/>
              </a:spcBef>
              <a:spcAft>
                <a:spcPts val="0"/>
              </a:spcAft>
              <a:buNone/>
              <a:defRPr/>
            </a:lvl5pPr>
            <a:lvl6pPr marL="0" lvl="5" indent="0" algn="ctr">
              <a:lnSpc>
                <a:spcPct val="100000"/>
              </a:lnSpc>
              <a:spcBef>
                <a:spcPts val="0"/>
              </a:spcBef>
              <a:spcAft>
                <a:spcPts val="0"/>
              </a:spcAft>
              <a:buNone/>
              <a:defRPr/>
            </a:lvl6pPr>
            <a:lvl7pPr marL="0" lvl="6" indent="0" algn="ctr">
              <a:lnSpc>
                <a:spcPct val="100000"/>
              </a:lnSpc>
              <a:spcBef>
                <a:spcPts val="0"/>
              </a:spcBef>
              <a:spcAft>
                <a:spcPts val="0"/>
              </a:spcAft>
              <a:buNone/>
              <a:defRPr/>
            </a:lvl7pPr>
            <a:lvl8pPr marL="0" lvl="7" indent="0" algn="ctr">
              <a:lnSpc>
                <a:spcPct val="100000"/>
              </a:lnSpc>
              <a:spcBef>
                <a:spcPts val="0"/>
              </a:spcBef>
              <a:spcAft>
                <a:spcPts val="0"/>
              </a:spcAft>
              <a:buNone/>
              <a:defRPr/>
            </a:lvl8pPr>
            <a:lvl9pPr marL="0" lvl="8" indent="0" algn="ctr">
              <a:lnSpc>
                <a:spcPct val="100000"/>
              </a:lnSpc>
              <a:spcBef>
                <a:spcPts val="0"/>
              </a:spcBef>
              <a:spcAft>
                <a:spcPts val="0"/>
              </a:spcAft>
              <a:buNone/>
              <a:defRPr/>
            </a:lvl9pPr>
          </a:lstStyle>
          <a:p>
            <a:pPr marL="0" lvl="0" indent="0" algn="ct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u avec légende" type="objTx">
  <p:cSld name="OBJECT_WITH_CAPTION_TEXT">
    <p:spTree>
      <p:nvGrpSpPr>
        <p:cNvPr id="1" name="Shape 71"/>
        <p:cNvGrpSpPr/>
        <p:nvPr/>
      </p:nvGrpSpPr>
      <p:grpSpPr>
        <a:xfrm>
          <a:off x="0" y="0"/>
          <a:ext cx="0" cy="0"/>
          <a:chOff x="0" y="0"/>
          <a:chExt cx="0" cy="0"/>
        </a:xfrm>
      </p:grpSpPr>
      <p:sp>
        <p:nvSpPr>
          <p:cNvPr id="72" name="Google Shape;72;p90"/>
          <p:cNvSpPr/>
          <p:nvPr/>
        </p:nvSpPr>
        <p:spPr>
          <a:xfrm>
            <a:off x="8303740" y="0"/>
            <a:ext cx="3888259" cy="6857999"/>
          </a:xfrm>
          <a:prstGeom prst="rect">
            <a:avLst/>
          </a:prstGeom>
          <a:blipFill rotWithShape="1">
            <a:blip r:embed="rId2">
              <a:alphaModFix amt="60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90"/>
          <p:cNvSpPr txBox="1">
            <a:spLocks noGrp="1"/>
          </p:cNvSpPr>
          <p:nvPr>
            <p:ph type="title"/>
          </p:nvPr>
        </p:nvSpPr>
        <p:spPr>
          <a:xfrm>
            <a:off x="8549640" y="685800"/>
            <a:ext cx="3200400" cy="17373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3200"/>
              <a:buFont typeface="Rockwell"/>
              <a:buNone/>
              <a:defRPr sz="3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90"/>
          <p:cNvSpPr txBox="1">
            <a:spLocks noGrp="1"/>
          </p:cNvSpPr>
          <p:nvPr>
            <p:ph type="body" idx="1"/>
          </p:nvPr>
        </p:nvSpPr>
        <p:spPr>
          <a:xfrm>
            <a:off x="838200" y="685800"/>
            <a:ext cx="6711696" cy="5020056"/>
          </a:xfrm>
          <a:prstGeom prst="rect">
            <a:avLst/>
          </a:prstGeom>
          <a:noFill/>
          <a:ln>
            <a:noFill/>
          </a:ln>
        </p:spPr>
        <p:txBody>
          <a:bodyPr spcFirstLastPara="1" wrap="square" lIns="91425" tIns="45700" rIns="91425" bIns="45700" anchor="t" anchorCtr="0">
            <a:normAutofit/>
          </a:bodyPr>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75" name="Google Shape;75;p90"/>
          <p:cNvSpPr txBox="1">
            <a:spLocks noGrp="1"/>
          </p:cNvSpPr>
          <p:nvPr>
            <p:ph type="body" idx="2"/>
          </p:nvPr>
        </p:nvSpPr>
        <p:spPr>
          <a:xfrm>
            <a:off x="8549640" y="2423160"/>
            <a:ext cx="3200400" cy="329184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190"/>
              <a:buNone/>
              <a:defRPr sz="1400">
                <a:solidFill>
                  <a:srgbClr val="9E3611"/>
                </a:solidFill>
              </a:defRPr>
            </a:lvl1pPr>
            <a:lvl2pPr marL="914400" lvl="1" indent="-228600" algn="l">
              <a:lnSpc>
                <a:spcPct val="90000"/>
              </a:lnSpc>
              <a:spcBef>
                <a:spcPts val="400"/>
              </a:spcBef>
              <a:spcAft>
                <a:spcPts val="0"/>
              </a:spcAft>
              <a:buSzPts val="1020"/>
              <a:buNone/>
              <a:defRPr sz="1200"/>
            </a:lvl2pPr>
            <a:lvl3pPr marL="1371600" lvl="2" indent="-228600" algn="l">
              <a:lnSpc>
                <a:spcPct val="90000"/>
              </a:lnSpc>
              <a:spcBef>
                <a:spcPts val="400"/>
              </a:spcBef>
              <a:spcAft>
                <a:spcPts val="0"/>
              </a:spcAft>
              <a:buSzPts val="850"/>
              <a:buNone/>
              <a:defRPr sz="1000"/>
            </a:lvl3pPr>
            <a:lvl4pPr marL="1828800" lvl="3" indent="-228600" algn="l">
              <a:lnSpc>
                <a:spcPct val="90000"/>
              </a:lnSpc>
              <a:spcBef>
                <a:spcPts val="400"/>
              </a:spcBef>
              <a:spcAft>
                <a:spcPts val="0"/>
              </a:spcAft>
              <a:buSzPts val="765"/>
              <a:buNone/>
              <a:defRPr sz="900"/>
            </a:lvl4pPr>
            <a:lvl5pPr marL="2286000" lvl="4" indent="-228600" algn="l">
              <a:lnSpc>
                <a:spcPct val="90000"/>
              </a:lnSpc>
              <a:spcBef>
                <a:spcPts val="400"/>
              </a:spcBef>
              <a:spcAft>
                <a:spcPts val="0"/>
              </a:spcAft>
              <a:buSzPts val="765"/>
              <a:buNone/>
              <a:defRPr sz="900"/>
            </a:lvl5pPr>
            <a:lvl6pPr marL="2743200" lvl="5" indent="-228600" algn="l">
              <a:lnSpc>
                <a:spcPct val="90000"/>
              </a:lnSpc>
              <a:spcBef>
                <a:spcPts val="400"/>
              </a:spcBef>
              <a:spcAft>
                <a:spcPts val="0"/>
              </a:spcAft>
              <a:buSzPts val="765"/>
              <a:buNone/>
              <a:defRPr sz="900"/>
            </a:lvl6pPr>
            <a:lvl7pPr marL="3200400" lvl="6" indent="-228600" algn="l">
              <a:lnSpc>
                <a:spcPct val="90000"/>
              </a:lnSpc>
              <a:spcBef>
                <a:spcPts val="400"/>
              </a:spcBef>
              <a:spcAft>
                <a:spcPts val="0"/>
              </a:spcAft>
              <a:buSzPts val="765"/>
              <a:buNone/>
              <a:defRPr sz="900"/>
            </a:lvl7pPr>
            <a:lvl8pPr marL="3657600" lvl="7" indent="-228600" algn="l">
              <a:lnSpc>
                <a:spcPct val="90000"/>
              </a:lnSpc>
              <a:spcBef>
                <a:spcPts val="400"/>
              </a:spcBef>
              <a:spcAft>
                <a:spcPts val="0"/>
              </a:spcAft>
              <a:buSzPts val="765"/>
              <a:buNone/>
              <a:defRPr sz="900"/>
            </a:lvl8pPr>
            <a:lvl9pPr marL="4114800" lvl="8" indent="-228600" algn="l">
              <a:lnSpc>
                <a:spcPct val="90000"/>
              </a:lnSpc>
              <a:spcBef>
                <a:spcPts val="400"/>
              </a:spcBef>
              <a:spcAft>
                <a:spcPts val="200"/>
              </a:spcAft>
              <a:buSzPts val="765"/>
              <a:buNone/>
              <a:defRPr sz="900"/>
            </a:lvl9pPr>
          </a:lstStyle>
          <a:p>
            <a:endParaRPr/>
          </a:p>
        </p:txBody>
      </p:sp>
      <p:sp>
        <p:nvSpPr>
          <p:cNvPr id="76" name="Google Shape;76;p90"/>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90"/>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78" name="Google Shape;78;p90"/>
          <p:cNvGrpSpPr/>
          <p:nvPr/>
        </p:nvGrpSpPr>
        <p:grpSpPr>
          <a:xfrm>
            <a:off x="11401725" y="6229681"/>
            <a:ext cx="457200" cy="457200"/>
            <a:chOff x="11361456" y="6195813"/>
            <a:chExt cx="548640" cy="548640"/>
          </a:xfrm>
        </p:grpSpPr>
        <p:sp>
          <p:nvSpPr>
            <p:cNvPr id="79" name="Google Shape;79;p90"/>
            <p:cNvSpPr/>
            <p:nvPr/>
          </p:nvSpPr>
          <p:spPr>
            <a:xfrm>
              <a:off x="11361456" y="6195813"/>
              <a:ext cx="548640" cy="548640"/>
            </a:xfrm>
            <a:prstGeom prst="ellipse">
              <a:avLst/>
            </a:prstGeom>
            <a:blipFill rotWithShape="1">
              <a:blip r:embed="rId3">
                <a:alphaModFix/>
              </a:blip>
              <a:tile tx="5080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90"/>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81;p90"/>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None/>
              <a:defRPr/>
            </a:lvl1pPr>
            <a:lvl2pPr marL="0" lvl="1" indent="0" algn="ctr">
              <a:lnSpc>
                <a:spcPct val="100000"/>
              </a:lnSpc>
              <a:spcBef>
                <a:spcPts val="0"/>
              </a:spcBef>
              <a:spcAft>
                <a:spcPts val="0"/>
              </a:spcAft>
              <a:buNone/>
              <a:defRPr/>
            </a:lvl2pPr>
            <a:lvl3pPr marL="0" lvl="2" indent="0" algn="ctr">
              <a:lnSpc>
                <a:spcPct val="100000"/>
              </a:lnSpc>
              <a:spcBef>
                <a:spcPts val="0"/>
              </a:spcBef>
              <a:spcAft>
                <a:spcPts val="0"/>
              </a:spcAft>
              <a:buNone/>
              <a:defRPr/>
            </a:lvl3pPr>
            <a:lvl4pPr marL="0" lvl="3" indent="0" algn="ctr">
              <a:lnSpc>
                <a:spcPct val="100000"/>
              </a:lnSpc>
              <a:spcBef>
                <a:spcPts val="0"/>
              </a:spcBef>
              <a:spcAft>
                <a:spcPts val="0"/>
              </a:spcAft>
              <a:buNone/>
              <a:defRPr/>
            </a:lvl4pPr>
            <a:lvl5pPr marL="0" lvl="4" indent="0" algn="ctr">
              <a:lnSpc>
                <a:spcPct val="100000"/>
              </a:lnSpc>
              <a:spcBef>
                <a:spcPts val="0"/>
              </a:spcBef>
              <a:spcAft>
                <a:spcPts val="0"/>
              </a:spcAft>
              <a:buNone/>
              <a:defRPr/>
            </a:lvl5pPr>
            <a:lvl6pPr marL="0" lvl="5" indent="0" algn="ctr">
              <a:lnSpc>
                <a:spcPct val="100000"/>
              </a:lnSpc>
              <a:spcBef>
                <a:spcPts val="0"/>
              </a:spcBef>
              <a:spcAft>
                <a:spcPts val="0"/>
              </a:spcAft>
              <a:buNone/>
              <a:defRPr/>
            </a:lvl6pPr>
            <a:lvl7pPr marL="0" lvl="6" indent="0" algn="ctr">
              <a:lnSpc>
                <a:spcPct val="100000"/>
              </a:lnSpc>
              <a:spcBef>
                <a:spcPts val="0"/>
              </a:spcBef>
              <a:spcAft>
                <a:spcPts val="0"/>
              </a:spcAft>
              <a:buNone/>
              <a:defRPr/>
            </a:lvl7pPr>
            <a:lvl8pPr marL="0" lvl="7" indent="0" algn="ctr">
              <a:lnSpc>
                <a:spcPct val="100000"/>
              </a:lnSpc>
              <a:spcBef>
                <a:spcPts val="0"/>
              </a:spcBef>
              <a:spcAft>
                <a:spcPts val="0"/>
              </a:spcAft>
              <a:buNone/>
              <a:defRPr/>
            </a:lvl8pPr>
            <a:lvl9pPr marL="0" lvl="8" indent="0" algn="ctr">
              <a:lnSpc>
                <a:spcPct val="100000"/>
              </a:lnSpc>
              <a:spcBef>
                <a:spcPts val="0"/>
              </a:spcBef>
              <a:spcAft>
                <a:spcPts val="0"/>
              </a:spcAft>
              <a:buNone/>
              <a:defRPr/>
            </a:lvl9pPr>
          </a:lstStyle>
          <a:p>
            <a:pPr marL="0" lvl="0" indent="0" algn="ct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Image avec légende" type="picTx">
  <p:cSld name="PICTURE_WITH_CAPTION_TEXT">
    <p:spTree>
      <p:nvGrpSpPr>
        <p:cNvPr id="1" name="Shape 82"/>
        <p:cNvGrpSpPr/>
        <p:nvPr/>
      </p:nvGrpSpPr>
      <p:grpSpPr>
        <a:xfrm>
          <a:off x="0" y="0"/>
          <a:ext cx="0" cy="0"/>
          <a:chOff x="0" y="0"/>
          <a:chExt cx="0" cy="0"/>
        </a:xfrm>
      </p:grpSpPr>
      <p:sp>
        <p:nvSpPr>
          <p:cNvPr id="83" name="Google Shape;83;p91"/>
          <p:cNvSpPr/>
          <p:nvPr/>
        </p:nvSpPr>
        <p:spPr>
          <a:xfrm>
            <a:off x="8303740" y="0"/>
            <a:ext cx="3888259" cy="6857999"/>
          </a:xfrm>
          <a:prstGeom prst="rect">
            <a:avLst/>
          </a:prstGeom>
          <a:blipFill rotWithShape="1">
            <a:blip r:embed="rId2">
              <a:alphaModFix amt="60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91"/>
          <p:cNvSpPr txBox="1">
            <a:spLocks noGrp="1"/>
          </p:cNvSpPr>
          <p:nvPr>
            <p:ph type="title"/>
          </p:nvPr>
        </p:nvSpPr>
        <p:spPr>
          <a:xfrm>
            <a:off x="8549640" y="685800"/>
            <a:ext cx="3200400" cy="17373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3200"/>
              <a:buFont typeface="Rockwell"/>
              <a:buNone/>
              <a:defRPr sz="3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91"/>
          <p:cNvSpPr>
            <a:spLocks noGrp="1"/>
          </p:cNvSpPr>
          <p:nvPr>
            <p:ph type="pic" idx="2"/>
          </p:nvPr>
        </p:nvSpPr>
        <p:spPr>
          <a:xfrm>
            <a:off x="0" y="0"/>
            <a:ext cx="8303740" cy="6858000"/>
          </a:xfrm>
          <a:prstGeom prst="rect">
            <a:avLst/>
          </a:prstGeom>
          <a:solidFill>
            <a:srgbClr val="E1DFDF"/>
          </a:solidFill>
          <a:ln>
            <a:noFill/>
          </a:ln>
        </p:spPr>
      </p:sp>
      <p:sp>
        <p:nvSpPr>
          <p:cNvPr id="86" name="Google Shape;86;p91"/>
          <p:cNvSpPr txBox="1">
            <a:spLocks noGrp="1"/>
          </p:cNvSpPr>
          <p:nvPr>
            <p:ph type="body" idx="1"/>
          </p:nvPr>
        </p:nvSpPr>
        <p:spPr>
          <a:xfrm>
            <a:off x="8549640" y="2423160"/>
            <a:ext cx="3200400" cy="329184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190"/>
              <a:buNone/>
              <a:defRPr sz="1400">
                <a:solidFill>
                  <a:srgbClr val="9E3611"/>
                </a:solidFill>
              </a:defRPr>
            </a:lvl1pPr>
            <a:lvl2pPr marL="914400" lvl="1" indent="-228600" algn="l">
              <a:lnSpc>
                <a:spcPct val="90000"/>
              </a:lnSpc>
              <a:spcBef>
                <a:spcPts val="400"/>
              </a:spcBef>
              <a:spcAft>
                <a:spcPts val="0"/>
              </a:spcAft>
              <a:buSzPts val="1020"/>
              <a:buNone/>
              <a:defRPr sz="1200"/>
            </a:lvl2pPr>
            <a:lvl3pPr marL="1371600" lvl="2" indent="-228600" algn="l">
              <a:lnSpc>
                <a:spcPct val="90000"/>
              </a:lnSpc>
              <a:spcBef>
                <a:spcPts val="400"/>
              </a:spcBef>
              <a:spcAft>
                <a:spcPts val="0"/>
              </a:spcAft>
              <a:buSzPts val="850"/>
              <a:buNone/>
              <a:defRPr sz="1000"/>
            </a:lvl3pPr>
            <a:lvl4pPr marL="1828800" lvl="3" indent="-228600" algn="l">
              <a:lnSpc>
                <a:spcPct val="90000"/>
              </a:lnSpc>
              <a:spcBef>
                <a:spcPts val="400"/>
              </a:spcBef>
              <a:spcAft>
                <a:spcPts val="0"/>
              </a:spcAft>
              <a:buSzPts val="765"/>
              <a:buNone/>
              <a:defRPr sz="900"/>
            </a:lvl4pPr>
            <a:lvl5pPr marL="2286000" lvl="4" indent="-228600" algn="l">
              <a:lnSpc>
                <a:spcPct val="90000"/>
              </a:lnSpc>
              <a:spcBef>
                <a:spcPts val="400"/>
              </a:spcBef>
              <a:spcAft>
                <a:spcPts val="0"/>
              </a:spcAft>
              <a:buSzPts val="765"/>
              <a:buNone/>
              <a:defRPr sz="900"/>
            </a:lvl5pPr>
            <a:lvl6pPr marL="2743200" lvl="5" indent="-228600" algn="l">
              <a:lnSpc>
                <a:spcPct val="90000"/>
              </a:lnSpc>
              <a:spcBef>
                <a:spcPts val="400"/>
              </a:spcBef>
              <a:spcAft>
                <a:spcPts val="0"/>
              </a:spcAft>
              <a:buSzPts val="765"/>
              <a:buNone/>
              <a:defRPr sz="900"/>
            </a:lvl6pPr>
            <a:lvl7pPr marL="3200400" lvl="6" indent="-228600" algn="l">
              <a:lnSpc>
                <a:spcPct val="90000"/>
              </a:lnSpc>
              <a:spcBef>
                <a:spcPts val="400"/>
              </a:spcBef>
              <a:spcAft>
                <a:spcPts val="0"/>
              </a:spcAft>
              <a:buSzPts val="765"/>
              <a:buNone/>
              <a:defRPr sz="900"/>
            </a:lvl7pPr>
            <a:lvl8pPr marL="3657600" lvl="7" indent="-228600" algn="l">
              <a:lnSpc>
                <a:spcPct val="90000"/>
              </a:lnSpc>
              <a:spcBef>
                <a:spcPts val="400"/>
              </a:spcBef>
              <a:spcAft>
                <a:spcPts val="0"/>
              </a:spcAft>
              <a:buSzPts val="765"/>
              <a:buNone/>
              <a:defRPr sz="900"/>
            </a:lvl8pPr>
            <a:lvl9pPr marL="4114800" lvl="8" indent="-228600" algn="l">
              <a:lnSpc>
                <a:spcPct val="90000"/>
              </a:lnSpc>
              <a:spcBef>
                <a:spcPts val="400"/>
              </a:spcBef>
              <a:spcAft>
                <a:spcPts val="200"/>
              </a:spcAft>
              <a:buSzPts val="765"/>
              <a:buNone/>
              <a:defRPr sz="900"/>
            </a:lvl9pPr>
          </a:lstStyle>
          <a:p>
            <a:endParaRPr/>
          </a:p>
        </p:txBody>
      </p:sp>
      <p:sp>
        <p:nvSpPr>
          <p:cNvPr id="87" name="Google Shape;87;p91"/>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88" name="Google Shape;88;p91"/>
          <p:cNvGrpSpPr/>
          <p:nvPr/>
        </p:nvGrpSpPr>
        <p:grpSpPr>
          <a:xfrm>
            <a:off x="11401725" y="6229681"/>
            <a:ext cx="457200" cy="457200"/>
            <a:chOff x="11361456" y="6195813"/>
            <a:chExt cx="548640" cy="548640"/>
          </a:xfrm>
        </p:grpSpPr>
        <p:sp>
          <p:nvSpPr>
            <p:cNvPr id="89" name="Google Shape;89;p91"/>
            <p:cNvSpPr/>
            <p:nvPr/>
          </p:nvSpPr>
          <p:spPr>
            <a:xfrm>
              <a:off x="11361456" y="6195813"/>
              <a:ext cx="548640" cy="548640"/>
            </a:xfrm>
            <a:prstGeom prst="ellipse">
              <a:avLst/>
            </a:prstGeom>
            <a:blipFill rotWithShape="1">
              <a:blip r:embed="rId3">
                <a:alphaModFix/>
              </a:blip>
              <a:tile tx="5080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91"/>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91;p91"/>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None/>
              <a:defRPr/>
            </a:lvl1pPr>
            <a:lvl2pPr marL="0" lvl="1" indent="0" algn="ctr">
              <a:lnSpc>
                <a:spcPct val="100000"/>
              </a:lnSpc>
              <a:spcBef>
                <a:spcPts val="0"/>
              </a:spcBef>
              <a:spcAft>
                <a:spcPts val="0"/>
              </a:spcAft>
              <a:buNone/>
              <a:defRPr/>
            </a:lvl2pPr>
            <a:lvl3pPr marL="0" lvl="2" indent="0" algn="ctr">
              <a:lnSpc>
                <a:spcPct val="100000"/>
              </a:lnSpc>
              <a:spcBef>
                <a:spcPts val="0"/>
              </a:spcBef>
              <a:spcAft>
                <a:spcPts val="0"/>
              </a:spcAft>
              <a:buNone/>
              <a:defRPr/>
            </a:lvl3pPr>
            <a:lvl4pPr marL="0" lvl="3" indent="0" algn="ctr">
              <a:lnSpc>
                <a:spcPct val="100000"/>
              </a:lnSpc>
              <a:spcBef>
                <a:spcPts val="0"/>
              </a:spcBef>
              <a:spcAft>
                <a:spcPts val="0"/>
              </a:spcAft>
              <a:buNone/>
              <a:defRPr/>
            </a:lvl4pPr>
            <a:lvl5pPr marL="0" lvl="4" indent="0" algn="ctr">
              <a:lnSpc>
                <a:spcPct val="100000"/>
              </a:lnSpc>
              <a:spcBef>
                <a:spcPts val="0"/>
              </a:spcBef>
              <a:spcAft>
                <a:spcPts val="0"/>
              </a:spcAft>
              <a:buNone/>
              <a:defRPr/>
            </a:lvl5pPr>
            <a:lvl6pPr marL="0" lvl="5" indent="0" algn="ctr">
              <a:lnSpc>
                <a:spcPct val="100000"/>
              </a:lnSpc>
              <a:spcBef>
                <a:spcPts val="0"/>
              </a:spcBef>
              <a:spcAft>
                <a:spcPts val="0"/>
              </a:spcAft>
              <a:buNone/>
              <a:defRPr/>
            </a:lvl6pPr>
            <a:lvl7pPr marL="0" lvl="6" indent="0" algn="ctr">
              <a:lnSpc>
                <a:spcPct val="100000"/>
              </a:lnSpc>
              <a:spcBef>
                <a:spcPts val="0"/>
              </a:spcBef>
              <a:spcAft>
                <a:spcPts val="0"/>
              </a:spcAft>
              <a:buNone/>
              <a:defRPr/>
            </a:lvl7pPr>
            <a:lvl8pPr marL="0" lvl="7" indent="0" algn="ctr">
              <a:lnSpc>
                <a:spcPct val="100000"/>
              </a:lnSpc>
              <a:spcBef>
                <a:spcPts val="0"/>
              </a:spcBef>
              <a:spcAft>
                <a:spcPts val="0"/>
              </a:spcAft>
              <a:buNone/>
              <a:defRPr/>
            </a:lvl8pPr>
            <a:lvl9pPr marL="0" lvl="8" indent="0" algn="ctr">
              <a:lnSpc>
                <a:spcPct val="100000"/>
              </a:lnSpc>
              <a:spcBef>
                <a:spcPts val="0"/>
              </a:spcBef>
              <a:spcAft>
                <a:spcPts val="0"/>
              </a:spcAft>
              <a:buNone/>
              <a:defRPr/>
            </a:lvl9pPr>
          </a:lstStyle>
          <a:p>
            <a:pPr marL="0" lvl="0" indent="0" algn="ctr" rtl="0">
              <a:spcBef>
                <a:spcPts val="0"/>
              </a:spcBef>
              <a:spcAft>
                <a:spcPts val="0"/>
              </a:spcAft>
              <a:buNone/>
            </a:pPr>
            <a:fld id="{00000000-1234-1234-1234-123412341234}" type="slidenum">
              <a:rPr lang="fr-CA"/>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2"/>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SzPts val="5400"/>
              <a:buFont typeface="Rockwell"/>
              <a:buNone/>
              <a:defRPr sz="5400" b="0" i="0" u="none" strike="noStrike" cap="none">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2"/>
          <p:cNvSpPr txBox="1">
            <a:spLocks noGrp="1"/>
          </p:cNvSpPr>
          <p:nvPr>
            <p:ph type="body" idx="1"/>
          </p:nvPr>
        </p:nvSpPr>
        <p:spPr>
          <a:xfrm>
            <a:off x="1069848" y="2121408"/>
            <a:ext cx="10058400" cy="4050792"/>
          </a:xfrm>
          <a:prstGeom prst="rect">
            <a:avLst/>
          </a:prstGeom>
          <a:noFill/>
          <a:ln>
            <a:noFill/>
          </a:ln>
        </p:spPr>
        <p:txBody>
          <a:bodyPr spcFirstLastPara="1" wrap="square" lIns="91425" tIns="45700" rIns="91425" bIns="45700" anchor="t" anchorCtr="0">
            <a:normAutofit/>
          </a:bodyPr>
          <a:lstStyle>
            <a:lvl1pPr marL="457200" marR="0" lvl="0" indent="-336550" algn="l" rtl="0">
              <a:lnSpc>
                <a:spcPct val="90000"/>
              </a:lnSpc>
              <a:spcBef>
                <a:spcPts val="1200"/>
              </a:spcBef>
              <a:spcAft>
                <a:spcPts val="0"/>
              </a:spcAft>
              <a:buClr>
                <a:srgbClr val="9E3611"/>
              </a:buClr>
              <a:buSzPts val="1700"/>
              <a:buFont typeface="Noto Sans Symbols"/>
              <a:buChar char="▪"/>
              <a:defRPr sz="2000" b="0" i="0" u="none" strike="noStrike" cap="none">
                <a:solidFill>
                  <a:schemeClr val="dk1"/>
                </a:solidFill>
                <a:latin typeface="Rockwell"/>
                <a:ea typeface="Rockwell"/>
                <a:cs typeface="Rockwell"/>
                <a:sym typeface="Rockwell"/>
              </a:defRPr>
            </a:lvl1pPr>
            <a:lvl2pPr marL="914400" marR="0" lvl="1" indent="-325755" algn="l" rtl="0">
              <a:lnSpc>
                <a:spcPct val="90000"/>
              </a:lnSpc>
              <a:spcBef>
                <a:spcPts val="400"/>
              </a:spcBef>
              <a:spcAft>
                <a:spcPts val="0"/>
              </a:spcAft>
              <a:buClr>
                <a:srgbClr val="9E3611"/>
              </a:buClr>
              <a:buSzPts val="1530"/>
              <a:buFont typeface="Noto Sans Symbols"/>
              <a:buChar char="▪"/>
              <a:defRPr sz="1800" b="0" i="0" u="none" strike="noStrike" cap="none">
                <a:solidFill>
                  <a:schemeClr val="dk1"/>
                </a:solidFill>
                <a:latin typeface="Rockwell"/>
                <a:ea typeface="Rockwell"/>
                <a:cs typeface="Rockwell"/>
                <a:sym typeface="Rockwell"/>
              </a:defRPr>
            </a:lvl2pPr>
            <a:lvl3pPr marL="1371600" marR="0" lvl="2" indent="-314960" algn="l" rtl="0">
              <a:lnSpc>
                <a:spcPct val="90000"/>
              </a:lnSpc>
              <a:spcBef>
                <a:spcPts val="400"/>
              </a:spcBef>
              <a:spcAft>
                <a:spcPts val="0"/>
              </a:spcAft>
              <a:buClr>
                <a:srgbClr val="9E3611"/>
              </a:buClr>
              <a:buSzPts val="1360"/>
              <a:buFont typeface="Noto Sans Symbols"/>
              <a:buChar char="▪"/>
              <a:defRPr sz="1600" b="0" i="0" u="none" strike="noStrike" cap="none">
                <a:solidFill>
                  <a:schemeClr val="dk1"/>
                </a:solidFill>
                <a:latin typeface="Rockwell"/>
                <a:ea typeface="Rockwell"/>
                <a:cs typeface="Rockwell"/>
                <a:sym typeface="Rockwell"/>
              </a:defRPr>
            </a:lvl3pPr>
            <a:lvl4pPr marL="1828800" marR="0" lvl="3" indent="-314960" algn="l" rtl="0">
              <a:lnSpc>
                <a:spcPct val="90000"/>
              </a:lnSpc>
              <a:spcBef>
                <a:spcPts val="400"/>
              </a:spcBef>
              <a:spcAft>
                <a:spcPts val="0"/>
              </a:spcAft>
              <a:buClr>
                <a:srgbClr val="9E3611"/>
              </a:buClr>
              <a:buSzPts val="1360"/>
              <a:buFont typeface="Noto Sans Symbols"/>
              <a:buChar char="▪"/>
              <a:defRPr sz="1600" b="0" i="0" u="none" strike="noStrike" cap="none">
                <a:solidFill>
                  <a:schemeClr val="dk1"/>
                </a:solidFill>
                <a:latin typeface="Rockwell"/>
                <a:ea typeface="Rockwell"/>
                <a:cs typeface="Rockwell"/>
                <a:sym typeface="Rockwell"/>
              </a:defRPr>
            </a:lvl4pPr>
            <a:lvl5pPr marL="2286000" marR="0" lvl="4" indent="-314960" algn="l" rtl="0">
              <a:lnSpc>
                <a:spcPct val="90000"/>
              </a:lnSpc>
              <a:spcBef>
                <a:spcPts val="400"/>
              </a:spcBef>
              <a:spcAft>
                <a:spcPts val="0"/>
              </a:spcAft>
              <a:buClr>
                <a:srgbClr val="9E3611"/>
              </a:buClr>
              <a:buSzPts val="1360"/>
              <a:buFont typeface="Noto Sans Symbols"/>
              <a:buChar char="▪"/>
              <a:defRPr sz="1600" b="0" i="0" u="none" strike="noStrike" cap="none">
                <a:solidFill>
                  <a:schemeClr val="dk1"/>
                </a:solidFill>
                <a:latin typeface="Rockwell"/>
                <a:ea typeface="Rockwell"/>
                <a:cs typeface="Rockwell"/>
                <a:sym typeface="Rockwell"/>
              </a:defRPr>
            </a:lvl5pPr>
            <a:lvl6pPr marL="2743200" marR="0" lvl="5" indent="-314960" algn="l" rtl="0">
              <a:lnSpc>
                <a:spcPct val="90000"/>
              </a:lnSpc>
              <a:spcBef>
                <a:spcPts val="400"/>
              </a:spcBef>
              <a:spcAft>
                <a:spcPts val="0"/>
              </a:spcAft>
              <a:buClr>
                <a:srgbClr val="9E3611"/>
              </a:buClr>
              <a:buSzPts val="1360"/>
              <a:buFont typeface="Noto Sans Symbols"/>
              <a:buChar char="▪"/>
              <a:defRPr sz="1600" b="0" i="0" u="none" strike="noStrike" cap="none">
                <a:solidFill>
                  <a:schemeClr val="dk1"/>
                </a:solidFill>
                <a:latin typeface="Rockwell"/>
                <a:ea typeface="Rockwell"/>
                <a:cs typeface="Rockwell"/>
                <a:sym typeface="Rockwell"/>
              </a:defRPr>
            </a:lvl6pPr>
            <a:lvl7pPr marL="3200400" marR="0" lvl="6" indent="-314960" algn="l" rtl="0">
              <a:lnSpc>
                <a:spcPct val="90000"/>
              </a:lnSpc>
              <a:spcBef>
                <a:spcPts val="400"/>
              </a:spcBef>
              <a:spcAft>
                <a:spcPts val="0"/>
              </a:spcAft>
              <a:buClr>
                <a:srgbClr val="9E3611"/>
              </a:buClr>
              <a:buSzPts val="1360"/>
              <a:buFont typeface="Noto Sans Symbols"/>
              <a:buChar char="▪"/>
              <a:defRPr sz="1600" b="0" i="0" u="none" strike="noStrike" cap="none">
                <a:solidFill>
                  <a:schemeClr val="dk1"/>
                </a:solidFill>
                <a:latin typeface="Rockwell"/>
                <a:ea typeface="Rockwell"/>
                <a:cs typeface="Rockwell"/>
                <a:sym typeface="Rockwell"/>
              </a:defRPr>
            </a:lvl7pPr>
            <a:lvl8pPr marL="3657600" marR="0" lvl="7" indent="-314959" algn="l" rtl="0">
              <a:lnSpc>
                <a:spcPct val="90000"/>
              </a:lnSpc>
              <a:spcBef>
                <a:spcPts val="400"/>
              </a:spcBef>
              <a:spcAft>
                <a:spcPts val="0"/>
              </a:spcAft>
              <a:buClr>
                <a:srgbClr val="9E3611"/>
              </a:buClr>
              <a:buSzPts val="1360"/>
              <a:buFont typeface="Noto Sans Symbols"/>
              <a:buChar char="▪"/>
              <a:defRPr sz="1600" b="0" i="0" u="none" strike="noStrike" cap="none">
                <a:solidFill>
                  <a:schemeClr val="dk1"/>
                </a:solidFill>
                <a:latin typeface="Rockwell"/>
                <a:ea typeface="Rockwell"/>
                <a:cs typeface="Rockwell"/>
                <a:sym typeface="Rockwell"/>
              </a:defRPr>
            </a:lvl8pPr>
            <a:lvl9pPr marL="4114800" marR="0" lvl="8" indent="-314959" algn="l" rtl="0">
              <a:lnSpc>
                <a:spcPct val="90000"/>
              </a:lnSpc>
              <a:spcBef>
                <a:spcPts val="400"/>
              </a:spcBef>
              <a:spcAft>
                <a:spcPts val="200"/>
              </a:spcAft>
              <a:buClr>
                <a:srgbClr val="9E3611"/>
              </a:buClr>
              <a:buSzPts val="1360"/>
              <a:buFont typeface="Noto Sans Symbols"/>
              <a:buChar char="▪"/>
              <a:defRPr sz="1600" b="0" i="0" u="none" strike="noStrike" cap="none">
                <a:solidFill>
                  <a:schemeClr val="dk1"/>
                </a:solidFill>
                <a:latin typeface="Rockwell"/>
                <a:ea typeface="Rockwell"/>
                <a:cs typeface="Rockwell"/>
                <a:sym typeface="Rockwell"/>
              </a:defRPr>
            </a:lvl9pPr>
          </a:lstStyle>
          <a:p>
            <a:endParaRPr/>
          </a:p>
        </p:txBody>
      </p:sp>
      <p:sp>
        <p:nvSpPr>
          <p:cNvPr id="12" name="Google Shape;12;p72"/>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SzPts val="1400"/>
              <a:buNone/>
              <a:defRPr sz="11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3" name="Google Shape;13;p72"/>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1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grpSp>
        <p:nvGrpSpPr>
          <p:cNvPr id="14" name="Google Shape;14;p72"/>
          <p:cNvGrpSpPr/>
          <p:nvPr/>
        </p:nvGrpSpPr>
        <p:grpSpPr>
          <a:xfrm>
            <a:off x="11401725" y="6229681"/>
            <a:ext cx="457200" cy="457200"/>
            <a:chOff x="11361456" y="6195813"/>
            <a:chExt cx="548640" cy="548640"/>
          </a:xfrm>
        </p:grpSpPr>
        <p:sp>
          <p:nvSpPr>
            <p:cNvPr id="15" name="Google Shape;15;p72"/>
            <p:cNvSpPr/>
            <p:nvPr/>
          </p:nvSpPr>
          <p:spPr>
            <a:xfrm>
              <a:off x="11361456" y="6195813"/>
              <a:ext cx="548640" cy="548640"/>
            </a:xfrm>
            <a:prstGeom prst="ellipse">
              <a:avLst/>
            </a:prstGeom>
            <a:blipFill rotWithShape="1">
              <a:blip r:embed="rId13">
                <a:alphaModFix/>
              </a:blip>
              <a:tile tx="5080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72"/>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72"/>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None/>
              <a:defRPr sz="1400" b="1" i="0" u="none" strike="noStrike" cap="none">
                <a:solidFill>
                  <a:srgbClr val="FFFFFF"/>
                </a:solidFill>
                <a:latin typeface="Rockwell"/>
                <a:ea typeface="Rockwell"/>
                <a:cs typeface="Rockwell"/>
                <a:sym typeface="Rockwell"/>
              </a:defRPr>
            </a:lvl1pPr>
            <a:lvl2pPr marL="0" marR="0" lvl="1" indent="0" algn="ctr" rtl="0">
              <a:lnSpc>
                <a:spcPct val="100000"/>
              </a:lnSpc>
              <a:spcBef>
                <a:spcPts val="0"/>
              </a:spcBef>
              <a:spcAft>
                <a:spcPts val="0"/>
              </a:spcAft>
              <a:buNone/>
              <a:defRPr sz="1400" b="1" i="0" u="none" strike="noStrike" cap="none">
                <a:solidFill>
                  <a:srgbClr val="FFFFFF"/>
                </a:solidFill>
                <a:latin typeface="Rockwell"/>
                <a:ea typeface="Rockwell"/>
                <a:cs typeface="Rockwell"/>
                <a:sym typeface="Rockwell"/>
              </a:defRPr>
            </a:lvl2pPr>
            <a:lvl3pPr marL="0" marR="0" lvl="2" indent="0" algn="ctr" rtl="0">
              <a:lnSpc>
                <a:spcPct val="100000"/>
              </a:lnSpc>
              <a:spcBef>
                <a:spcPts val="0"/>
              </a:spcBef>
              <a:spcAft>
                <a:spcPts val="0"/>
              </a:spcAft>
              <a:buNone/>
              <a:defRPr sz="1400" b="1" i="0" u="none" strike="noStrike" cap="none">
                <a:solidFill>
                  <a:srgbClr val="FFFFFF"/>
                </a:solidFill>
                <a:latin typeface="Rockwell"/>
                <a:ea typeface="Rockwell"/>
                <a:cs typeface="Rockwell"/>
                <a:sym typeface="Rockwell"/>
              </a:defRPr>
            </a:lvl3pPr>
            <a:lvl4pPr marL="0" marR="0" lvl="3" indent="0" algn="ctr" rtl="0">
              <a:lnSpc>
                <a:spcPct val="100000"/>
              </a:lnSpc>
              <a:spcBef>
                <a:spcPts val="0"/>
              </a:spcBef>
              <a:spcAft>
                <a:spcPts val="0"/>
              </a:spcAft>
              <a:buNone/>
              <a:defRPr sz="1400" b="1" i="0" u="none" strike="noStrike" cap="none">
                <a:solidFill>
                  <a:srgbClr val="FFFFFF"/>
                </a:solidFill>
                <a:latin typeface="Rockwell"/>
                <a:ea typeface="Rockwell"/>
                <a:cs typeface="Rockwell"/>
                <a:sym typeface="Rockwell"/>
              </a:defRPr>
            </a:lvl4pPr>
            <a:lvl5pPr marL="0" marR="0" lvl="4" indent="0" algn="ctr" rtl="0">
              <a:lnSpc>
                <a:spcPct val="100000"/>
              </a:lnSpc>
              <a:spcBef>
                <a:spcPts val="0"/>
              </a:spcBef>
              <a:spcAft>
                <a:spcPts val="0"/>
              </a:spcAft>
              <a:buNone/>
              <a:defRPr sz="1400" b="1" i="0" u="none" strike="noStrike" cap="none">
                <a:solidFill>
                  <a:srgbClr val="FFFFFF"/>
                </a:solidFill>
                <a:latin typeface="Rockwell"/>
                <a:ea typeface="Rockwell"/>
                <a:cs typeface="Rockwell"/>
                <a:sym typeface="Rockwell"/>
              </a:defRPr>
            </a:lvl5pPr>
            <a:lvl6pPr marL="0" marR="0" lvl="5" indent="0" algn="ctr" rtl="0">
              <a:lnSpc>
                <a:spcPct val="100000"/>
              </a:lnSpc>
              <a:spcBef>
                <a:spcPts val="0"/>
              </a:spcBef>
              <a:spcAft>
                <a:spcPts val="0"/>
              </a:spcAft>
              <a:buNone/>
              <a:defRPr sz="1400" b="1" i="0" u="none" strike="noStrike" cap="none">
                <a:solidFill>
                  <a:srgbClr val="FFFFFF"/>
                </a:solidFill>
                <a:latin typeface="Rockwell"/>
                <a:ea typeface="Rockwell"/>
                <a:cs typeface="Rockwell"/>
                <a:sym typeface="Rockwell"/>
              </a:defRPr>
            </a:lvl6pPr>
            <a:lvl7pPr marL="0" marR="0" lvl="6" indent="0" algn="ctr" rtl="0">
              <a:lnSpc>
                <a:spcPct val="100000"/>
              </a:lnSpc>
              <a:spcBef>
                <a:spcPts val="0"/>
              </a:spcBef>
              <a:spcAft>
                <a:spcPts val="0"/>
              </a:spcAft>
              <a:buNone/>
              <a:defRPr sz="1400" b="1" i="0" u="none" strike="noStrike" cap="none">
                <a:solidFill>
                  <a:srgbClr val="FFFFFF"/>
                </a:solidFill>
                <a:latin typeface="Rockwell"/>
                <a:ea typeface="Rockwell"/>
                <a:cs typeface="Rockwell"/>
                <a:sym typeface="Rockwell"/>
              </a:defRPr>
            </a:lvl7pPr>
            <a:lvl8pPr marL="0" marR="0" lvl="7" indent="0" algn="ctr" rtl="0">
              <a:lnSpc>
                <a:spcPct val="100000"/>
              </a:lnSpc>
              <a:spcBef>
                <a:spcPts val="0"/>
              </a:spcBef>
              <a:spcAft>
                <a:spcPts val="0"/>
              </a:spcAft>
              <a:buNone/>
              <a:defRPr sz="1400" b="1" i="0" u="none" strike="noStrike" cap="none">
                <a:solidFill>
                  <a:srgbClr val="FFFFFF"/>
                </a:solidFill>
                <a:latin typeface="Rockwell"/>
                <a:ea typeface="Rockwell"/>
                <a:cs typeface="Rockwell"/>
                <a:sym typeface="Rockwell"/>
              </a:defRPr>
            </a:lvl8pPr>
            <a:lvl9pPr marL="0" marR="0" lvl="8" indent="0" algn="ctr" rtl="0">
              <a:lnSpc>
                <a:spcPct val="100000"/>
              </a:lnSpc>
              <a:spcBef>
                <a:spcPts val="0"/>
              </a:spcBef>
              <a:spcAft>
                <a:spcPts val="0"/>
              </a:spcAft>
              <a:buNone/>
              <a:defRPr sz="1400" b="1" i="0" u="none" strike="noStrike" cap="none">
                <a:solidFill>
                  <a:srgbClr val="FFFFFF"/>
                </a:solidFill>
                <a:latin typeface="Rockwell"/>
                <a:ea typeface="Rockwell"/>
                <a:cs typeface="Rockwell"/>
                <a:sym typeface="Rockwell"/>
              </a:defRPr>
            </a:lvl9pPr>
          </a:lstStyle>
          <a:p>
            <a:pPr marL="0" lvl="0" indent="0" algn="ctr" rtl="0">
              <a:spcBef>
                <a:spcPts val="0"/>
              </a:spcBef>
              <a:spcAft>
                <a:spcPts val="0"/>
              </a:spcAft>
              <a:buNone/>
            </a:pPr>
            <a:fld id="{00000000-1234-1234-1234-123412341234}" type="slidenum">
              <a:rPr lang="fr-CA"/>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
        <p:cNvGrpSpPr/>
        <p:nvPr/>
      </p:nvGrpSpPr>
      <p:grpSpPr>
        <a:xfrm>
          <a:off x="0" y="0"/>
          <a:ext cx="0" cy="0"/>
          <a:chOff x="0" y="0"/>
          <a:chExt cx="0" cy="0"/>
        </a:xfrm>
      </p:grpSpPr>
      <p:sp>
        <p:nvSpPr>
          <p:cNvPr id="105" name="Google Shape;105;p5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6" name="Google Shape;106;p56"/>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7" name="Google Shape;107;p5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8" name="Google Shape;108;p5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9" name="Google Shape;109;p5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‹N°›</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www.youtube.com/watch?v=lh2qTldw1oY"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2"/>
        <p:cNvGrpSpPr/>
        <p:nvPr/>
      </p:nvGrpSpPr>
      <p:grpSpPr>
        <a:xfrm>
          <a:off x="0" y="0"/>
          <a:ext cx="0" cy="0"/>
          <a:chOff x="0" y="0"/>
          <a:chExt cx="0" cy="0"/>
        </a:xfrm>
      </p:grpSpPr>
      <p:sp>
        <p:nvSpPr>
          <p:cNvPr id="183" name="Google Shape;183;p1"/>
          <p:cNvSpPr/>
          <p:nvPr/>
        </p:nvSpPr>
        <p:spPr>
          <a:xfrm>
            <a:off x="0" y="0"/>
            <a:ext cx="12188952" cy="6858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Rockwell"/>
              <a:ea typeface="Rockwell"/>
              <a:cs typeface="Rockwell"/>
              <a:sym typeface="Rockwell"/>
            </a:endParaRPr>
          </a:p>
        </p:txBody>
      </p:sp>
      <p:sp>
        <p:nvSpPr>
          <p:cNvPr id="184" name="Google Shape;184;p1"/>
          <p:cNvSpPr txBox="1">
            <a:spLocks noGrp="1"/>
          </p:cNvSpPr>
          <p:nvPr>
            <p:ph type="ctrTitle"/>
          </p:nvPr>
        </p:nvSpPr>
        <p:spPr>
          <a:xfrm>
            <a:off x="643467" y="643467"/>
            <a:ext cx="6516241" cy="5571066"/>
          </a:xfrm>
          <a:prstGeom prst="rect">
            <a:avLst/>
          </a:prstGeom>
          <a:noFill/>
          <a:ln>
            <a:noFill/>
          </a:ln>
        </p:spPr>
        <p:txBody>
          <a:bodyPr spcFirstLastPara="1" wrap="square" lIns="91425" tIns="45700" rIns="91425" bIns="45700" anchor="ctr" anchorCtr="0">
            <a:normAutofit/>
          </a:bodyPr>
          <a:lstStyle/>
          <a:p>
            <a:pPr marL="0" lvl="0" indent="0" algn="r" rtl="0">
              <a:lnSpc>
                <a:spcPct val="80000"/>
              </a:lnSpc>
              <a:spcBef>
                <a:spcPts val="0"/>
              </a:spcBef>
              <a:spcAft>
                <a:spcPts val="0"/>
              </a:spcAft>
              <a:buSzPts val="7500"/>
              <a:buFont typeface="Rockwell"/>
              <a:buNone/>
            </a:pPr>
            <a:r>
              <a:rPr lang="fr-CA" sz="7400" b="1"/>
              <a:t>FORMATION SUR LES ACTIONS DÉRANGEANTES</a:t>
            </a:r>
            <a:br>
              <a:rPr lang="fr-CA" sz="7400"/>
            </a:br>
            <a:endParaRPr sz="7400"/>
          </a:p>
        </p:txBody>
      </p:sp>
      <p:sp>
        <p:nvSpPr>
          <p:cNvPr id="185" name="Google Shape;185;p1"/>
          <p:cNvSpPr/>
          <p:nvPr/>
        </p:nvSpPr>
        <p:spPr>
          <a:xfrm rot="5400000">
            <a:off x="5702709" y="3388657"/>
            <a:ext cx="3657600" cy="80683"/>
          </a:xfrm>
          <a:prstGeom prst="rect">
            <a:avLst/>
          </a:prstGeom>
          <a:blipFill rotWithShape="1">
            <a:blip r:embed="rId3">
              <a:alphaModFix amt="85000"/>
            </a:blip>
            <a:tile tx="0" ty="-7175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 name="Google Shape;186;p1"/>
          <p:cNvGrpSpPr/>
          <p:nvPr/>
        </p:nvGrpSpPr>
        <p:grpSpPr>
          <a:xfrm>
            <a:off x="7933595" y="1903304"/>
            <a:ext cx="3051394" cy="3051388"/>
            <a:chOff x="7933595" y="1903304"/>
            <a:chExt cx="3051394" cy="3051388"/>
          </a:xfrm>
        </p:grpSpPr>
        <p:sp>
          <p:nvSpPr>
            <p:cNvPr id="187" name="Google Shape;187;p1"/>
            <p:cNvSpPr/>
            <p:nvPr/>
          </p:nvSpPr>
          <p:spPr>
            <a:xfrm>
              <a:off x="7933595" y="1903304"/>
              <a:ext cx="3051394" cy="3051388"/>
            </a:xfrm>
            <a:prstGeom prst="ellipse">
              <a:avLst/>
            </a:prstGeom>
            <a:blipFill rotWithShape="1">
              <a:blip r:embed="rId4">
                <a:alphaModFix/>
              </a:blip>
              <a:tile tx="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FFFFFF"/>
                </a:solidFill>
                <a:latin typeface="Rockwell"/>
                <a:ea typeface="Rockwell"/>
                <a:cs typeface="Rockwell"/>
                <a:sym typeface="Rockwell"/>
              </a:endParaRPr>
            </a:p>
          </p:txBody>
        </p:sp>
        <p:sp>
          <p:nvSpPr>
            <p:cNvPr id="188" name="Google Shape;188;p1"/>
            <p:cNvSpPr/>
            <p:nvPr/>
          </p:nvSpPr>
          <p:spPr>
            <a:xfrm>
              <a:off x="8095024" y="2064730"/>
              <a:ext cx="2728540" cy="2728536"/>
            </a:xfrm>
            <a:prstGeom prst="ellipse">
              <a:avLst/>
            </a:prstGeom>
            <a:no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189" name="Google Shape;189;p1"/>
          <p:cNvSpPr txBox="1">
            <a:spLocks noGrp="1"/>
          </p:cNvSpPr>
          <p:nvPr>
            <p:ph type="subTitle" idx="1"/>
          </p:nvPr>
        </p:nvSpPr>
        <p:spPr>
          <a:xfrm>
            <a:off x="8095025" y="2064730"/>
            <a:ext cx="2728540" cy="27285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600"/>
              </a:spcAft>
              <a:buSzPts val="1870"/>
              <a:buNone/>
            </a:pPr>
            <a:r>
              <a:rPr lang="fr-CA">
                <a:solidFill>
                  <a:srgbClr val="FFFFFF"/>
                </a:solidFill>
              </a:rPr>
              <a:t>RÉPAC 03-12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1"/>
        <p:cNvGrpSpPr/>
        <p:nvPr/>
      </p:nvGrpSpPr>
      <p:grpSpPr>
        <a:xfrm>
          <a:off x="0" y="0"/>
          <a:ext cx="0" cy="0"/>
          <a:chOff x="0" y="0"/>
          <a:chExt cx="0" cy="0"/>
        </a:xfrm>
      </p:grpSpPr>
      <p:sp>
        <p:nvSpPr>
          <p:cNvPr id="272" name="Google Shape;272;g1fa13062768_0_8"/>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3" name="Google Shape;273;g1fa13062768_0_8"/>
          <p:cNvSpPr txBox="1">
            <a:spLocks noGrp="1"/>
          </p:cNvSpPr>
          <p:nvPr>
            <p:ph type="title"/>
          </p:nvPr>
        </p:nvSpPr>
        <p:spPr>
          <a:xfrm>
            <a:off x="6228324" y="860080"/>
            <a:ext cx="5601407" cy="151798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3700"/>
              <a:buFont typeface="Rockwell"/>
              <a:buNone/>
            </a:pPr>
            <a:r>
              <a:rPr lang="fr-CA" sz="3700" b="1">
                <a:solidFill>
                  <a:srgbClr val="000000"/>
                </a:solidFill>
              </a:rPr>
              <a:t>DÉSTABILISER/REPRENDRE LE CONTRÔLE</a:t>
            </a:r>
            <a:endParaRPr sz="3700" b="1">
              <a:solidFill>
                <a:srgbClr val="000000"/>
              </a:solidFill>
            </a:endParaRPr>
          </a:p>
        </p:txBody>
      </p:sp>
      <p:pic>
        <p:nvPicPr>
          <p:cNvPr id="274" name="Google Shape;274;g1fa13062768_0_8"/>
          <p:cNvPicPr preferRelativeResize="0"/>
          <p:nvPr/>
        </p:nvPicPr>
        <p:blipFill rotWithShape="1">
          <a:blip r:embed="rId3">
            <a:alphaModFix/>
          </a:blip>
          <a:srcRect l="17114" r="19654" b="1"/>
          <a:stretch/>
        </p:blipFill>
        <p:spPr>
          <a:xfrm>
            <a:off x="-9866" y="401980"/>
            <a:ext cx="6115733" cy="6456021"/>
          </a:xfrm>
          <a:custGeom>
            <a:avLst/>
            <a:gdLst/>
            <a:ahLst/>
            <a:cxnLst/>
            <a:rect l="l" t="t" r="r" b="b"/>
            <a:pathLst>
              <a:path w="6115733" h="6456021" extrusionOk="0">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noFill/>
          <a:ln>
            <a:noFill/>
          </a:ln>
        </p:spPr>
      </p:pic>
      <p:sp>
        <p:nvSpPr>
          <p:cNvPr id="275" name="Google Shape;275;g1fa13062768_0_8"/>
          <p:cNvSpPr/>
          <p:nvPr/>
        </p:nvSpPr>
        <p:spPr>
          <a:xfrm>
            <a:off x="-9866" y="401980"/>
            <a:ext cx="6115733" cy="6456021"/>
          </a:xfrm>
          <a:custGeom>
            <a:avLst/>
            <a:gdLst/>
            <a:ahLst/>
            <a:cxnLst/>
            <a:rect l="l" t="t" r="r" b="b"/>
            <a:pathLst>
              <a:path w="6115733" h="6456021" extrusionOk="0">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rotWithShape="1">
            <a:blip r:embed="rId4">
              <a:alphaModFix amt="30000"/>
            </a:blip>
            <a:tile tx="0" ty="-762000" sx="92000" sy="89000" flip="xy" algn="ctr"/>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6" name="Google Shape;276;g1fa13062768_0_8"/>
          <p:cNvSpPr txBox="1"/>
          <p:nvPr/>
        </p:nvSpPr>
        <p:spPr>
          <a:xfrm>
            <a:off x="6228324" y="2413195"/>
            <a:ext cx="5202594" cy="3787294"/>
          </a:xfrm>
          <a:prstGeom prst="rect">
            <a:avLst/>
          </a:prstGeom>
          <a:noFill/>
          <a:ln>
            <a:noFill/>
          </a:ln>
        </p:spPr>
        <p:txBody>
          <a:bodyPr spcFirstLastPara="1" wrap="square" lIns="91425" tIns="45700" rIns="91425" bIns="45700" anchor="t" anchorCtr="0">
            <a:noAutofit/>
          </a:bodyPr>
          <a:lstStyle/>
          <a:p>
            <a:pPr marL="457200" marR="0" lvl="0" indent="-182880" algn="l" rtl="0">
              <a:lnSpc>
                <a:spcPct val="90000"/>
              </a:lnSpc>
              <a:spcBef>
                <a:spcPts val="0"/>
              </a:spcBef>
              <a:spcAft>
                <a:spcPts val="0"/>
              </a:spcAft>
              <a:buClr>
                <a:srgbClr val="9E3611"/>
              </a:buClr>
              <a:buSzPts val="1530"/>
              <a:buFont typeface="Noto Sans Symbols"/>
              <a:buChar char="▪"/>
            </a:pPr>
            <a:r>
              <a:rPr lang="fr-CA" sz="1800" b="1" i="0" u="none" strike="noStrike" cap="none">
                <a:solidFill>
                  <a:srgbClr val="000000"/>
                </a:solidFill>
                <a:latin typeface="Rockwell"/>
                <a:ea typeface="Rockwell"/>
                <a:cs typeface="Rockwell"/>
                <a:sym typeface="Rockwell"/>
              </a:rPr>
              <a:t>Être present-e-s dans l’entourage de notre adversaire qu’on le pousse à s’agiter et à faire des faux pas. </a:t>
            </a:r>
            <a:endParaRPr/>
          </a:p>
          <a:p>
            <a:pPr marL="457200" marR="0" lvl="0" indent="-85725" algn="l" rtl="0">
              <a:lnSpc>
                <a:spcPct val="90000"/>
              </a:lnSpc>
              <a:spcBef>
                <a:spcPts val="600"/>
              </a:spcBef>
              <a:spcAft>
                <a:spcPts val="0"/>
              </a:spcAft>
              <a:buClr>
                <a:srgbClr val="9E3611"/>
              </a:buClr>
              <a:buSzPts val="1530"/>
              <a:buFont typeface="Noto Sans Symbols"/>
              <a:buNone/>
            </a:pPr>
            <a:endParaRPr sz="1800" b="1" i="0" u="none" strike="noStrike" cap="none">
              <a:solidFill>
                <a:srgbClr val="000000"/>
              </a:solidFill>
              <a:latin typeface="Rockwell"/>
              <a:ea typeface="Rockwell"/>
              <a:cs typeface="Rockwell"/>
              <a:sym typeface="Rockwell"/>
            </a:endParaRPr>
          </a:p>
          <a:p>
            <a:pPr marL="457200" marR="0" lvl="0" indent="-182880" algn="l" rtl="0">
              <a:lnSpc>
                <a:spcPct val="90000"/>
              </a:lnSpc>
              <a:spcBef>
                <a:spcPts val="600"/>
              </a:spcBef>
              <a:spcAft>
                <a:spcPts val="0"/>
              </a:spcAft>
              <a:buClr>
                <a:srgbClr val="9E3611"/>
              </a:buClr>
              <a:buSzPts val="1530"/>
              <a:buFont typeface="Noto Sans Symbols"/>
              <a:buChar char="▪"/>
            </a:pPr>
            <a:r>
              <a:rPr lang="fr-CA" sz="1800" b="1" i="0" u="none" strike="noStrike" cap="none">
                <a:solidFill>
                  <a:srgbClr val="000000"/>
                </a:solidFill>
                <a:latin typeface="Rockwell"/>
                <a:ea typeface="Rockwell"/>
                <a:cs typeface="Rockwell"/>
                <a:sym typeface="Rockwell"/>
              </a:rPr>
              <a:t>Chaque faux pas est une occasion de déstabiliser notre adversaire, </a:t>
            </a:r>
            <a:endParaRPr/>
          </a:p>
          <a:p>
            <a:pPr marL="457200" marR="0" lvl="0" indent="-85725" algn="l" rtl="0">
              <a:lnSpc>
                <a:spcPct val="90000"/>
              </a:lnSpc>
              <a:spcBef>
                <a:spcPts val="600"/>
              </a:spcBef>
              <a:spcAft>
                <a:spcPts val="0"/>
              </a:spcAft>
              <a:buClr>
                <a:srgbClr val="9E3611"/>
              </a:buClr>
              <a:buSzPts val="1530"/>
              <a:buFont typeface="Noto Sans Symbols"/>
              <a:buNone/>
            </a:pPr>
            <a:endParaRPr sz="1800" b="1" i="0" u="none" strike="noStrike" cap="none">
              <a:solidFill>
                <a:srgbClr val="000000"/>
              </a:solidFill>
              <a:latin typeface="Rockwell"/>
              <a:ea typeface="Rockwell"/>
              <a:cs typeface="Rockwell"/>
              <a:sym typeface="Rockwell"/>
            </a:endParaRPr>
          </a:p>
          <a:p>
            <a:pPr marL="457200" marR="0" lvl="0" indent="-182880" algn="l" rtl="0">
              <a:lnSpc>
                <a:spcPct val="90000"/>
              </a:lnSpc>
              <a:spcBef>
                <a:spcPts val="600"/>
              </a:spcBef>
              <a:spcAft>
                <a:spcPts val="0"/>
              </a:spcAft>
              <a:buClr>
                <a:srgbClr val="9E3611"/>
              </a:buClr>
              <a:buSzPts val="1530"/>
              <a:buFont typeface="Noto Sans Symbols"/>
              <a:buChar char="▪"/>
            </a:pPr>
            <a:r>
              <a:rPr lang="fr-CA" sz="1800" b="1" i="0" u="none" strike="noStrike" cap="none">
                <a:solidFill>
                  <a:srgbClr val="000000"/>
                </a:solidFill>
                <a:latin typeface="Rockwell"/>
                <a:ea typeface="Rockwell"/>
                <a:cs typeface="Rockwell"/>
                <a:sym typeface="Rockwell"/>
              </a:rPr>
              <a:t>Il cherchera alors un moyen de faire cesser nos actions incessantes. </a:t>
            </a:r>
            <a:endParaRPr/>
          </a:p>
          <a:p>
            <a:pPr marL="457200" marR="0" lvl="0" indent="-85725" algn="l" rtl="0">
              <a:lnSpc>
                <a:spcPct val="90000"/>
              </a:lnSpc>
              <a:spcBef>
                <a:spcPts val="600"/>
              </a:spcBef>
              <a:spcAft>
                <a:spcPts val="0"/>
              </a:spcAft>
              <a:buClr>
                <a:srgbClr val="9E3611"/>
              </a:buClr>
              <a:buSzPts val="1530"/>
              <a:buFont typeface="Noto Sans Symbols"/>
              <a:buNone/>
            </a:pPr>
            <a:endParaRPr sz="1800" b="1" i="0" u="none" strike="noStrike" cap="none">
              <a:solidFill>
                <a:srgbClr val="000000"/>
              </a:solidFill>
              <a:latin typeface="Rockwell"/>
              <a:ea typeface="Rockwell"/>
              <a:cs typeface="Rockwell"/>
              <a:sym typeface="Rockwell"/>
            </a:endParaRPr>
          </a:p>
          <a:p>
            <a:pPr marL="457200" marR="0" lvl="0" indent="-182880" algn="l" rtl="0">
              <a:lnSpc>
                <a:spcPct val="90000"/>
              </a:lnSpc>
              <a:spcBef>
                <a:spcPts val="600"/>
              </a:spcBef>
              <a:spcAft>
                <a:spcPts val="600"/>
              </a:spcAft>
              <a:buClr>
                <a:srgbClr val="9E3611"/>
              </a:buClr>
              <a:buSzPts val="1530"/>
              <a:buFont typeface="Noto Sans Symbols"/>
              <a:buChar char="▪"/>
            </a:pPr>
            <a:r>
              <a:rPr lang="fr-CA" sz="1800" b="1" i="0" u="none" strike="noStrike" cap="none">
                <a:solidFill>
                  <a:srgbClr val="000000"/>
                </a:solidFill>
                <a:latin typeface="Rockwell"/>
                <a:ea typeface="Rockwell"/>
                <a:cs typeface="Rockwell"/>
                <a:sym typeface="Rockwell"/>
              </a:rPr>
              <a:t>C’est le moment pour entamer des négociations, mais sans cesser nos moyens de pression.</a:t>
            </a:r>
            <a:endParaRPr/>
          </a:p>
        </p:txBody>
      </p:sp>
      <p:grpSp>
        <p:nvGrpSpPr>
          <p:cNvPr id="277" name="Google Shape;277;g1fa13062768_0_8"/>
          <p:cNvGrpSpPr/>
          <p:nvPr/>
        </p:nvGrpSpPr>
        <p:grpSpPr>
          <a:xfrm>
            <a:off x="11401725" y="6229681"/>
            <a:ext cx="457200" cy="457200"/>
            <a:chOff x="11361456" y="6195813"/>
            <a:chExt cx="548640" cy="548640"/>
          </a:xfrm>
        </p:grpSpPr>
        <p:sp>
          <p:nvSpPr>
            <p:cNvPr id="278" name="Google Shape;278;g1fa13062768_0_8"/>
            <p:cNvSpPr/>
            <p:nvPr/>
          </p:nvSpPr>
          <p:spPr>
            <a:xfrm>
              <a:off x="11361456" y="6195813"/>
              <a:ext cx="548640" cy="548640"/>
            </a:xfrm>
            <a:prstGeom prst="ellipse">
              <a:avLst/>
            </a:prstGeom>
            <a:blipFill rotWithShape="1">
              <a:blip r:embed="rId5">
                <a:alphaModFix/>
              </a:blip>
              <a:tile tx="5080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g1fa13062768_0_8"/>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 name="Google Shape;280;g1fa13062768_0_8"/>
          <p:cNvSpPr txBox="1"/>
          <p:nvPr/>
        </p:nvSpPr>
        <p:spPr>
          <a:xfrm>
            <a:off x="9754350" y="5749800"/>
            <a:ext cx="9138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endParaRPr sz="6000" b="1" i="0" u="none" strike="noStrike" cap="none">
              <a:solidFill>
                <a:schemeClr val="lt2"/>
              </a:solidFill>
              <a:latin typeface="Comfortaa"/>
              <a:ea typeface="Comfortaa"/>
              <a:cs typeface="Comfortaa"/>
              <a:sym typeface="Comfortaa"/>
            </a:endParaRPr>
          </a:p>
        </p:txBody>
      </p:sp>
      <p:sp>
        <p:nvSpPr>
          <p:cNvPr id="281" name="Google Shape;281;g1fa13062768_0_8"/>
          <p:cNvSpPr txBox="1"/>
          <p:nvPr/>
        </p:nvSpPr>
        <p:spPr>
          <a:xfrm>
            <a:off x="333075" y="5749800"/>
            <a:ext cx="6103256"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CA" sz="2400" b="1" i="0" u="none" strike="noStrike" cap="none">
                <a:solidFill>
                  <a:schemeClr val="lt2"/>
                </a:solidFill>
                <a:latin typeface="Rockwell"/>
                <a:ea typeface="Rockwell"/>
                <a:cs typeface="Rockwell"/>
                <a:sym typeface="Rockwell"/>
              </a:rPr>
              <a:t>3 STRATEGIES POUR BÂTIR </a:t>
            </a:r>
            <a:endParaRPr/>
          </a:p>
          <a:p>
            <a:pPr marL="0" marR="0" lvl="0" indent="0" algn="l" rtl="0">
              <a:lnSpc>
                <a:spcPct val="100000"/>
              </a:lnSpc>
              <a:spcBef>
                <a:spcPts val="0"/>
              </a:spcBef>
              <a:spcAft>
                <a:spcPts val="0"/>
              </a:spcAft>
              <a:buNone/>
            </a:pPr>
            <a:r>
              <a:rPr lang="fr-CA" sz="2400" b="1" i="0" u="none" strike="noStrike" cap="none">
                <a:solidFill>
                  <a:schemeClr val="lt2"/>
                </a:solidFill>
                <a:latin typeface="Rockwell"/>
                <a:ea typeface="Rockwell"/>
                <a:cs typeface="Rockwell"/>
                <a:sym typeface="Rockwell"/>
              </a:rPr>
              <a:t>UN RAPPORT DE FORCE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5"/>
        <p:cNvGrpSpPr/>
        <p:nvPr/>
      </p:nvGrpSpPr>
      <p:grpSpPr>
        <a:xfrm>
          <a:off x="0" y="0"/>
          <a:ext cx="0" cy="0"/>
          <a:chOff x="0" y="0"/>
          <a:chExt cx="0" cy="0"/>
        </a:xfrm>
      </p:grpSpPr>
      <p:sp>
        <p:nvSpPr>
          <p:cNvPr id="286" name="Google Shape;286;g1fa13062768_0_16"/>
          <p:cNvSpPr/>
          <p:nvPr/>
        </p:nvSpPr>
        <p:spPr>
          <a:xfrm>
            <a:off x="0" y="0"/>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7" name="Google Shape;287;g1fa13062768_0_16"/>
          <p:cNvSpPr txBox="1">
            <a:spLocks noGrp="1"/>
          </p:cNvSpPr>
          <p:nvPr>
            <p:ph type="title"/>
          </p:nvPr>
        </p:nvSpPr>
        <p:spPr>
          <a:xfrm>
            <a:off x="6386284" y="484632"/>
            <a:ext cx="4741963" cy="197196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800"/>
              <a:buFont typeface="Rockwell"/>
              <a:buNone/>
            </a:pPr>
            <a:r>
              <a:rPr lang="fr-CA" sz="4800" b="1"/>
              <a:t>ÉLARGIR LE MOUVEMENT</a:t>
            </a:r>
            <a:endParaRPr/>
          </a:p>
        </p:txBody>
      </p:sp>
      <p:pic>
        <p:nvPicPr>
          <p:cNvPr id="288" name="Google Shape;288;g1fa13062768_0_16"/>
          <p:cNvPicPr preferRelativeResize="0"/>
          <p:nvPr/>
        </p:nvPicPr>
        <p:blipFill rotWithShape="1">
          <a:blip r:embed="rId3">
            <a:alphaModFix/>
          </a:blip>
          <a:srcRect l="6604" r="4511"/>
          <a:stretch/>
        </p:blipFill>
        <p:spPr>
          <a:xfrm>
            <a:off x="1" y="2"/>
            <a:ext cx="6095695" cy="6857997"/>
          </a:xfrm>
          <a:custGeom>
            <a:avLst/>
            <a:gdLst/>
            <a:ahLst/>
            <a:cxnLst/>
            <a:rect l="l" t="t" r="r" b="b"/>
            <a:pathLst>
              <a:path w="6095695" h="6857997" extrusionOk="0">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noFill/>
          <a:ln>
            <a:noFill/>
          </a:ln>
        </p:spPr>
      </p:pic>
      <p:sp>
        <p:nvSpPr>
          <p:cNvPr id="289" name="Google Shape;289;g1fa13062768_0_16"/>
          <p:cNvSpPr/>
          <p:nvPr/>
        </p:nvSpPr>
        <p:spPr>
          <a:xfrm>
            <a:off x="-1" y="-2598"/>
            <a:ext cx="6095695" cy="6857997"/>
          </a:xfrm>
          <a:custGeom>
            <a:avLst/>
            <a:gdLst/>
            <a:ahLst/>
            <a:cxnLst/>
            <a:rect l="l" t="t" r="r" b="b"/>
            <a:pathLst>
              <a:path w="6095695" h="6857997" extrusionOk="0">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blipFill rotWithShape="1">
            <a:blip r:embed="rId4">
              <a:alphaModFix amt="30000"/>
            </a:blip>
            <a:tile tx="0" ty="-762000" sx="92000" sy="89000" flip="xy" algn="ctr"/>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0" name="Google Shape;290;g1fa13062768_0_16"/>
          <p:cNvSpPr txBox="1"/>
          <p:nvPr/>
        </p:nvSpPr>
        <p:spPr>
          <a:xfrm>
            <a:off x="6386286" y="2456596"/>
            <a:ext cx="4741962" cy="3715603"/>
          </a:xfrm>
          <a:prstGeom prst="rect">
            <a:avLst/>
          </a:prstGeom>
          <a:noFill/>
          <a:ln>
            <a:noFill/>
          </a:ln>
        </p:spPr>
        <p:txBody>
          <a:bodyPr spcFirstLastPara="1" wrap="square" lIns="91425" tIns="45700" rIns="91425" bIns="45700" anchor="t" anchorCtr="0">
            <a:normAutofit/>
          </a:bodyPr>
          <a:lstStyle/>
          <a:p>
            <a:pPr marL="457200" marR="0" lvl="0" indent="-182880" algn="l" rtl="0">
              <a:lnSpc>
                <a:spcPct val="90000"/>
              </a:lnSpc>
              <a:spcBef>
                <a:spcPts val="0"/>
              </a:spcBef>
              <a:spcAft>
                <a:spcPts val="0"/>
              </a:spcAft>
              <a:buClr>
                <a:srgbClr val="9E3611"/>
              </a:buClr>
              <a:buSzPts val="1530"/>
              <a:buFont typeface="Noto Sans Symbols"/>
              <a:buChar char="▪"/>
            </a:pPr>
            <a:r>
              <a:rPr lang="fr-CA" sz="1800" b="1" i="0" u="none" strike="noStrike" cap="none">
                <a:solidFill>
                  <a:schemeClr val="dk1"/>
                </a:solidFill>
                <a:latin typeface="Rockwell"/>
                <a:ea typeface="Rockwell"/>
                <a:cs typeface="Rockwell"/>
                <a:sym typeface="Rockwell"/>
              </a:rPr>
              <a:t>À la manière d’un virus, nos idées, nos valeurs et nos revendications doivent toucher un nombre grandissant de personnes. </a:t>
            </a:r>
            <a:endParaRPr/>
          </a:p>
          <a:p>
            <a:pPr marL="274320" marR="0" lvl="0" indent="0" algn="l" rtl="0">
              <a:lnSpc>
                <a:spcPct val="90000"/>
              </a:lnSpc>
              <a:spcBef>
                <a:spcPts val="600"/>
              </a:spcBef>
              <a:spcAft>
                <a:spcPts val="0"/>
              </a:spcAft>
              <a:buNone/>
            </a:pPr>
            <a:endParaRPr sz="1800" b="1" i="0" u="none" strike="noStrike" cap="none">
              <a:solidFill>
                <a:schemeClr val="dk1"/>
              </a:solidFill>
              <a:latin typeface="Rockwell"/>
              <a:ea typeface="Rockwell"/>
              <a:cs typeface="Rockwell"/>
              <a:sym typeface="Rockwell"/>
            </a:endParaRPr>
          </a:p>
          <a:p>
            <a:pPr marL="457200" marR="0" lvl="0" indent="-182880" algn="l" rtl="0">
              <a:lnSpc>
                <a:spcPct val="90000"/>
              </a:lnSpc>
              <a:spcBef>
                <a:spcPts val="600"/>
              </a:spcBef>
              <a:spcAft>
                <a:spcPts val="0"/>
              </a:spcAft>
              <a:buClr>
                <a:srgbClr val="9E3611"/>
              </a:buClr>
              <a:buSzPts val="1530"/>
              <a:buFont typeface="Noto Sans Symbols"/>
              <a:buChar char="▪"/>
            </a:pPr>
            <a:r>
              <a:rPr lang="fr-CA" sz="1800" b="1" i="0" u="none" strike="noStrike" cap="none">
                <a:solidFill>
                  <a:schemeClr val="dk1"/>
                </a:solidFill>
                <a:latin typeface="Rockwell"/>
                <a:ea typeface="Rockwell"/>
                <a:cs typeface="Rockwell"/>
                <a:sym typeface="Rockwell"/>
              </a:rPr>
              <a:t>Pour être touchées par nos idées, elles doivent d’abord être en contact avec elles.</a:t>
            </a:r>
            <a:endParaRPr/>
          </a:p>
          <a:p>
            <a:pPr marL="274320" marR="0" lvl="0" indent="0" algn="l" rtl="0">
              <a:lnSpc>
                <a:spcPct val="90000"/>
              </a:lnSpc>
              <a:spcBef>
                <a:spcPts val="600"/>
              </a:spcBef>
              <a:spcAft>
                <a:spcPts val="0"/>
              </a:spcAft>
              <a:buNone/>
            </a:pPr>
            <a:endParaRPr sz="1800" b="1" i="0" u="none" strike="noStrike" cap="none">
              <a:solidFill>
                <a:schemeClr val="dk1"/>
              </a:solidFill>
              <a:latin typeface="Rockwell"/>
              <a:ea typeface="Rockwell"/>
              <a:cs typeface="Rockwell"/>
              <a:sym typeface="Rockwell"/>
            </a:endParaRPr>
          </a:p>
          <a:p>
            <a:pPr marL="457200" marR="0" lvl="0" indent="-182880" algn="l" rtl="0">
              <a:lnSpc>
                <a:spcPct val="90000"/>
              </a:lnSpc>
              <a:spcBef>
                <a:spcPts val="600"/>
              </a:spcBef>
              <a:spcAft>
                <a:spcPts val="600"/>
              </a:spcAft>
              <a:buClr>
                <a:srgbClr val="9E3611"/>
              </a:buClr>
              <a:buSzPts val="1530"/>
              <a:buFont typeface="Noto Sans Symbols"/>
              <a:buChar char="▪"/>
            </a:pPr>
            <a:r>
              <a:rPr lang="fr-CA" sz="1800" b="1" i="0" u="none" strike="noStrike" cap="none">
                <a:solidFill>
                  <a:schemeClr val="dk1"/>
                </a:solidFill>
                <a:latin typeface="Rockwell"/>
                <a:ea typeface="Rockwell"/>
                <a:cs typeface="Rockwell"/>
                <a:sym typeface="Rockwell"/>
              </a:rPr>
              <a:t> Un courriel ne suffit pas, il faut aller voir les personnes, les écouter, les convaincre qu’elles sont concernées. </a:t>
            </a:r>
            <a:endParaRPr sz="1800" b="1" i="0" u="none" strike="noStrike" cap="none">
              <a:solidFill>
                <a:schemeClr val="dk1"/>
              </a:solidFill>
              <a:latin typeface="Rockwell"/>
              <a:ea typeface="Rockwell"/>
              <a:cs typeface="Rockwell"/>
              <a:sym typeface="Rockwell"/>
            </a:endParaRPr>
          </a:p>
        </p:txBody>
      </p:sp>
      <p:grpSp>
        <p:nvGrpSpPr>
          <p:cNvPr id="291" name="Google Shape;291;g1fa13062768_0_16"/>
          <p:cNvGrpSpPr/>
          <p:nvPr/>
        </p:nvGrpSpPr>
        <p:grpSpPr>
          <a:xfrm>
            <a:off x="11401725" y="6229681"/>
            <a:ext cx="457200" cy="457200"/>
            <a:chOff x="11361456" y="6195813"/>
            <a:chExt cx="548640" cy="548640"/>
          </a:xfrm>
        </p:grpSpPr>
        <p:sp>
          <p:nvSpPr>
            <p:cNvPr id="292" name="Google Shape;292;g1fa13062768_0_16"/>
            <p:cNvSpPr/>
            <p:nvPr/>
          </p:nvSpPr>
          <p:spPr>
            <a:xfrm>
              <a:off x="11361456" y="6195813"/>
              <a:ext cx="548640" cy="548640"/>
            </a:xfrm>
            <a:prstGeom prst="ellipse">
              <a:avLst/>
            </a:prstGeom>
            <a:blipFill rotWithShape="1">
              <a:blip r:embed="rId5">
                <a:alphaModFix/>
              </a:blip>
              <a:tile tx="5080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g1fa13062768_0_16"/>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g1fa13062768_0_16"/>
          <p:cNvSpPr txBox="1"/>
          <p:nvPr/>
        </p:nvSpPr>
        <p:spPr>
          <a:xfrm>
            <a:off x="9754350" y="5749800"/>
            <a:ext cx="9138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endParaRPr sz="6000" b="1" i="0" u="none" strike="noStrike" cap="none">
              <a:solidFill>
                <a:schemeClr val="lt2"/>
              </a:solidFill>
              <a:latin typeface="Comfortaa"/>
              <a:ea typeface="Comfortaa"/>
              <a:cs typeface="Comfortaa"/>
              <a:sym typeface="Comfortaa"/>
            </a:endParaRPr>
          </a:p>
        </p:txBody>
      </p:sp>
      <p:sp>
        <p:nvSpPr>
          <p:cNvPr id="295" name="Google Shape;295;g1fa13062768_0_16"/>
          <p:cNvSpPr txBox="1"/>
          <p:nvPr/>
        </p:nvSpPr>
        <p:spPr>
          <a:xfrm>
            <a:off x="333075" y="5749800"/>
            <a:ext cx="6103256"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CA" sz="2400" b="1" i="0" u="none" strike="noStrike" cap="none">
                <a:solidFill>
                  <a:schemeClr val="lt2"/>
                </a:solidFill>
                <a:latin typeface="Rockwell"/>
                <a:ea typeface="Rockwell"/>
                <a:cs typeface="Rockwell"/>
                <a:sym typeface="Rockwell"/>
              </a:rPr>
              <a:t>3 STRATEGIES POUR BÂTIR </a:t>
            </a:r>
            <a:endParaRPr/>
          </a:p>
          <a:p>
            <a:pPr marL="0" marR="0" lvl="0" indent="0" algn="l" rtl="0">
              <a:lnSpc>
                <a:spcPct val="100000"/>
              </a:lnSpc>
              <a:spcBef>
                <a:spcPts val="0"/>
              </a:spcBef>
              <a:spcAft>
                <a:spcPts val="0"/>
              </a:spcAft>
              <a:buNone/>
            </a:pPr>
            <a:r>
              <a:rPr lang="fr-CA" sz="2400" b="1" i="0" u="none" strike="noStrike" cap="none">
                <a:solidFill>
                  <a:schemeClr val="lt2"/>
                </a:solidFill>
                <a:latin typeface="Rockwell"/>
                <a:ea typeface="Rockwell"/>
                <a:cs typeface="Rockwell"/>
                <a:sym typeface="Rockwell"/>
              </a:rPr>
              <a:t>UN RAPPORT DE FORCE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0"/>
        <p:cNvGrpSpPr/>
        <p:nvPr/>
      </p:nvGrpSpPr>
      <p:grpSpPr>
        <a:xfrm>
          <a:off x="0" y="0"/>
          <a:ext cx="0" cy="0"/>
          <a:chOff x="0" y="0"/>
          <a:chExt cx="0" cy="0"/>
        </a:xfrm>
      </p:grpSpPr>
      <p:sp>
        <p:nvSpPr>
          <p:cNvPr id="301" name="Google Shape;301;p6"/>
          <p:cNvSpPr/>
          <p:nvPr/>
        </p:nvSpPr>
        <p:spPr>
          <a:xfrm>
            <a:off x="3048" y="0"/>
            <a:ext cx="12188952" cy="6858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Rockwell"/>
              <a:ea typeface="Rockwell"/>
              <a:cs typeface="Rockwell"/>
              <a:sym typeface="Rockwell"/>
            </a:endParaRPr>
          </a:p>
        </p:txBody>
      </p:sp>
      <p:grpSp>
        <p:nvGrpSpPr>
          <p:cNvPr id="302" name="Google Shape;302;p6"/>
          <p:cNvGrpSpPr/>
          <p:nvPr/>
        </p:nvGrpSpPr>
        <p:grpSpPr>
          <a:xfrm>
            <a:off x="1061035" y="1679569"/>
            <a:ext cx="3498864" cy="3498858"/>
            <a:chOff x="1061035" y="1679569"/>
            <a:chExt cx="3498864" cy="3498858"/>
          </a:xfrm>
        </p:grpSpPr>
        <p:sp>
          <p:nvSpPr>
            <p:cNvPr id="303" name="Google Shape;303;p6"/>
            <p:cNvSpPr/>
            <p:nvPr/>
          </p:nvSpPr>
          <p:spPr>
            <a:xfrm>
              <a:off x="1061035" y="1679569"/>
              <a:ext cx="3498864" cy="3498858"/>
            </a:xfrm>
            <a:prstGeom prst="ellipse">
              <a:avLst/>
            </a:prstGeom>
            <a:blipFill rotWithShape="1">
              <a:blip r:embed="rId3">
                <a:alphaModFix/>
              </a:blip>
              <a:tile tx="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FFFFFF"/>
                </a:solidFill>
                <a:latin typeface="Rockwell"/>
                <a:ea typeface="Rockwell"/>
                <a:cs typeface="Rockwell"/>
                <a:sym typeface="Rockwell"/>
              </a:endParaRPr>
            </a:p>
          </p:txBody>
        </p:sp>
        <p:sp>
          <p:nvSpPr>
            <p:cNvPr id="304" name="Google Shape;304;p6"/>
            <p:cNvSpPr/>
            <p:nvPr/>
          </p:nvSpPr>
          <p:spPr>
            <a:xfrm>
              <a:off x="1246134" y="1864667"/>
              <a:ext cx="3128666" cy="3128662"/>
            </a:xfrm>
            <a:prstGeom prst="ellipse">
              <a:avLst/>
            </a:prstGeom>
            <a:no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305" name="Google Shape;305;p6"/>
          <p:cNvSpPr txBox="1">
            <a:spLocks noGrp="1"/>
          </p:cNvSpPr>
          <p:nvPr>
            <p:ph type="title"/>
          </p:nvPr>
        </p:nvSpPr>
        <p:spPr>
          <a:xfrm>
            <a:off x="1490145" y="2376862"/>
            <a:ext cx="2640646" cy="210427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2600"/>
              <a:buFont typeface="Rockwell"/>
              <a:buNone/>
            </a:pPr>
            <a:r>
              <a:rPr lang="fr-CA" sz="2600" b="1">
                <a:solidFill>
                  <a:srgbClr val="FFFFFF"/>
                </a:solidFill>
              </a:rPr>
              <a:t>QUELQUES EXEMPLES D’ACTIONS DÉRANGEANTES ?</a:t>
            </a:r>
            <a:endParaRPr sz="2600">
              <a:solidFill>
                <a:srgbClr val="FFFFFF"/>
              </a:solidFill>
            </a:endParaRPr>
          </a:p>
        </p:txBody>
      </p:sp>
      <p:sp>
        <p:nvSpPr>
          <p:cNvPr id="306" name="Google Shape;306;p6"/>
          <p:cNvSpPr/>
          <p:nvPr/>
        </p:nvSpPr>
        <p:spPr>
          <a:xfrm rot="5400000">
            <a:off x="3502277" y="3388659"/>
            <a:ext cx="3657600" cy="80683"/>
          </a:xfrm>
          <a:prstGeom prst="rect">
            <a:avLst/>
          </a:prstGeom>
          <a:blipFill rotWithShape="1">
            <a:blip r:embed="rId4">
              <a:alphaModFix amt="85000"/>
            </a:blip>
            <a:tile tx="0" ty="-7175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6"/>
          <p:cNvSpPr txBox="1">
            <a:spLocks noGrp="1"/>
          </p:cNvSpPr>
          <p:nvPr>
            <p:ph type="body" idx="1"/>
          </p:nvPr>
        </p:nvSpPr>
        <p:spPr>
          <a:xfrm>
            <a:off x="6081089" y="725394"/>
            <a:ext cx="5142658" cy="5407212"/>
          </a:xfrm>
          <a:prstGeom prst="rect">
            <a:avLst/>
          </a:prstGeom>
          <a:noFill/>
          <a:ln>
            <a:noFill/>
          </a:ln>
        </p:spPr>
        <p:txBody>
          <a:bodyPr spcFirstLastPara="1" wrap="square" lIns="91425" tIns="45700" rIns="91425" bIns="45700" anchor="ctr" anchorCtr="0">
            <a:normAutofit/>
          </a:bodyPr>
          <a:lstStyle/>
          <a:p>
            <a:pPr marL="320040" lvl="0" indent="-320040" algn="l" rtl="0">
              <a:lnSpc>
                <a:spcPct val="90000"/>
              </a:lnSpc>
              <a:spcBef>
                <a:spcPts val="0"/>
              </a:spcBef>
              <a:spcAft>
                <a:spcPts val="0"/>
              </a:spcAft>
              <a:buSzPts val="1200"/>
              <a:buNone/>
            </a:pPr>
            <a:endParaRPr/>
          </a:p>
          <a:p>
            <a:pPr marL="320040" lvl="0" indent="-320040" algn="l" rtl="0">
              <a:lnSpc>
                <a:spcPct val="90000"/>
              </a:lnSpc>
              <a:spcBef>
                <a:spcPts val="1200"/>
              </a:spcBef>
              <a:spcAft>
                <a:spcPts val="0"/>
              </a:spcAft>
              <a:buSzPts val="1200"/>
              <a:buChar char="▪"/>
            </a:pPr>
            <a:r>
              <a:rPr lang="fr-CA"/>
              <a:t>Blocage </a:t>
            </a:r>
            <a:endParaRPr/>
          </a:p>
          <a:p>
            <a:pPr marL="320040" lvl="0" indent="-320040" algn="l" rtl="0">
              <a:lnSpc>
                <a:spcPct val="90000"/>
              </a:lnSpc>
              <a:spcBef>
                <a:spcPts val="1200"/>
              </a:spcBef>
              <a:spcAft>
                <a:spcPts val="0"/>
              </a:spcAft>
              <a:buSzPts val="1200"/>
              <a:buChar char="▪"/>
            </a:pPr>
            <a:r>
              <a:rPr lang="fr-CA"/>
              <a:t>S’enchaîner</a:t>
            </a:r>
            <a:endParaRPr/>
          </a:p>
          <a:p>
            <a:pPr marL="320040" lvl="0" indent="-320040" algn="l" rtl="0">
              <a:lnSpc>
                <a:spcPct val="90000"/>
              </a:lnSpc>
              <a:spcBef>
                <a:spcPts val="1200"/>
              </a:spcBef>
              <a:spcAft>
                <a:spcPts val="0"/>
              </a:spcAft>
              <a:buSzPts val="1200"/>
              <a:buChar char="▪"/>
            </a:pPr>
            <a:r>
              <a:rPr lang="fr-CA"/>
              <a:t>Affichage illégal, déploiement de bannière</a:t>
            </a:r>
            <a:endParaRPr/>
          </a:p>
          <a:p>
            <a:pPr marL="320040" lvl="0" indent="-320040" algn="l" rtl="0">
              <a:lnSpc>
                <a:spcPct val="90000"/>
              </a:lnSpc>
              <a:spcBef>
                <a:spcPts val="1200"/>
              </a:spcBef>
              <a:spcAft>
                <a:spcPts val="0"/>
              </a:spcAft>
              <a:buSzPts val="1200"/>
              <a:buChar char="▪"/>
            </a:pPr>
            <a:r>
              <a:rPr lang="fr-CA"/>
              <a:t>Déménagement de bureau</a:t>
            </a:r>
            <a:endParaRPr/>
          </a:p>
          <a:p>
            <a:pPr marL="320040" lvl="0" indent="-320040" algn="l" rtl="0">
              <a:lnSpc>
                <a:spcPct val="90000"/>
              </a:lnSpc>
              <a:spcBef>
                <a:spcPts val="1200"/>
              </a:spcBef>
              <a:spcAft>
                <a:spcPts val="0"/>
              </a:spcAft>
              <a:buSzPts val="1200"/>
              <a:buChar char="▪"/>
            </a:pPr>
            <a:r>
              <a:rPr lang="fr-CA"/>
              <a:t>Squat</a:t>
            </a:r>
            <a:endParaRPr/>
          </a:p>
          <a:p>
            <a:pPr marL="320040" lvl="0" indent="-320040" algn="l" rtl="0">
              <a:lnSpc>
                <a:spcPct val="90000"/>
              </a:lnSpc>
              <a:spcBef>
                <a:spcPts val="1200"/>
              </a:spcBef>
              <a:spcAft>
                <a:spcPts val="0"/>
              </a:spcAft>
              <a:buSzPts val="1200"/>
              <a:buChar char="▪"/>
            </a:pPr>
            <a:r>
              <a:rPr lang="fr-CA"/>
              <a:t>Occupation </a:t>
            </a:r>
            <a:endParaRPr/>
          </a:p>
          <a:p>
            <a:pPr marL="320040" lvl="0" indent="-320040" algn="l" rtl="0">
              <a:lnSpc>
                <a:spcPct val="90000"/>
              </a:lnSpc>
              <a:spcBef>
                <a:spcPts val="1200"/>
              </a:spcBef>
              <a:spcAft>
                <a:spcPts val="0"/>
              </a:spcAft>
              <a:buSzPts val="1200"/>
              <a:buChar char="▪"/>
            </a:pPr>
            <a:r>
              <a:rPr lang="fr-CA"/>
              <a:t>Commando bouffe Perturbation</a:t>
            </a:r>
            <a:endParaRPr/>
          </a:p>
          <a:p>
            <a:pPr marL="320040" lvl="0" indent="-320040" algn="l" rtl="0">
              <a:lnSpc>
                <a:spcPct val="90000"/>
              </a:lnSpc>
              <a:spcBef>
                <a:spcPts val="1200"/>
              </a:spcBef>
              <a:spcAft>
                <a:spcPts val="0"/>
              </a:spcAft>
              <a:buSzPts val="1200"/>
              <a:buChar char="▪"/>
            </a:pPr>
            <a:r>
              <a:rPr lang="fr-CA"/>
              <a:t>Sit-in, teach-in, etc.</a:t>
            </a:r>
            <a:endParaRPr/>
          </a:p>
          <a:p>
            <a:pPr marL="320040" lvl="0" indent="-320040" algn="l" rtl="0">
              <a:lnSpc>
                <a:spcPct val="90000"/>
              </a:lnSpc>
              <a:spcBef>
                <a:spcPts val="1200"/>
              </a:spcBef>
              <a:spcAft>
                <a:spcPts val="0"/>
              </a:spcAft>
              <a:buSzPts val="1200"/>
              <a:buChar char="▪"/>
            </a:pPr>
            <a:r>
              <a:rPr lang="fr-CA"/>
              <a:t>Théâtre invisible, performance dans des lieux inusités</a:t>
            </a:r>
            <a:endParaRPr/>
          </a:p>
          <a:p>
            <a:pPr marL="320040" lvl="0" indent="-226123" algn="l" rtl="0">
              <a:lnSpc>
                <a:spcPct val="90000"/>
              </a:lnSpc>
              <a:spcBef>
                <a:spcPts val="1200"/>
              </a:spcBef>
              <a:spcAft>
                <a:spcPts val="0"/>
              </a:spcAft>
              <a:buSzPts val="1200"/>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9"/>
          <p:cNvPicPr preferRelativeResize="0">
            <a:picLocks noGrp="1"/>
          </p:cNvPicPr>
          <p:nvPr>
            <p:ph type="body" idx="1"/>
          </p:nvPr>
        </p:nvPicPr>
        <p:blipFill rotWithShape="1">
          <a:blip r:embed="rId3">
            <a:alphaModFix/>
          </a:blip>
          <a:srcRect/>
          <a:stretch/>
        </p:blipFill>
        <p:spPr>
          <a:xfrm>
            <a:off x="726647" y="3235901"/>
            <a:ext cx="6302662" cy="3213804"/>
          </a:xfrm>
          <a:prstGeom prst="rect">
            <a:avLst/>
          </a:prstGeom>
          <a:noFill/>
          <a:ln>
            <a:noFill/>
          </a:ln>
        </p:spPr>
      </p:pic>
      <p:pic>
        <p:nvPicPr>
          <p:cNvPr id="313" name="Google Shape;313;p9"/>
          <p:cNvPicPr preferRelativeResize="0"/>
          <p:nvPr/>
        </p:nvPicPr>
        <p:blipFill rotWithShape="1">
          <a:blip r:embed="rId4">
            <a:alphaModFix/>
          </a:blip>
          <a:srcRect/>
          <a:stretch/>
        </p:blipFill>
        <p:spPr>
          <a:xfrm>
            <a:off x="7596737" y="408295"/>
            <a:ext cx="3868616" cy="6041410"/>
          </a:xfrm>
          <a:prstGeom prst="rect">
            <a:avLst/>
          </a:prstGeom>
          <a:noFill/>
          <a:ln>
            <a:noFill/>
          </a:ln>
        </p:spPr>
      </p:pic>
      <p:sp>
        <p:nvSpPr>
          <p:cNvPr id="314" name="Google Shape;314;p9"/>
          <p:cNvSpPr txBox="1"/>
          <p:nvPr/>
        </p:nvSpPr>
        <p:spPr>
          <a:xfrm>
            <a:off x="726647" y="745588"/>
            <a:ext cx="6002535" cy="17850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CA" sz="2400" b="1" i="0" u="none" strike="noStrike" cap="none">
                <a:solidFill>
                  <a:srgbClr val="953734"/>
                </a:solidFill>
                <a:latin typeface="Rockwell"/>
                <a:ea typeface="Rockwell"/>
                <a:cs typeface="Rockwell"/>
                <a:sym typeface="Rockwell"/>
              </a:rPr>
              <a:t>8 novembre 2016</a:t>
            </a:r>
            <a:endParaRPr/>
          </a:p>
          <a:p>
            <a:pPr marL="0" marR="0" lvl="0" indent="0" algn="l" rtl="0">
              <a:lnSpc>
                <a:spcPct val="100000"/>
              </a:lnSpc>
              <a:spcBef>
                <a:spcPts val="0"/>
              </a:spcBef>
              <a:spcAft>
                <a:spcPts val="0"/>
              </a:spcAft>
              <a:buNone/>
            </a:pPr>
            <a:endParaRPr sz="1400" b="0" i="0" u="none" strike="noStrike" cap="none">
              <a:solidFill>
                <a:srgbClr val="953734"/>
              </a:solidFill>
              <a:latin typeface="Rockwell"/>
              <a:ea typeface="Rockwell"/>
              <a:cs typeface="Rockwell"/>
              <a:sym typeface="Rockwell"/>
            </a:endParaRPr>
          </a:p>
          <a:p>
            <a:pPr marL="0" marR="0" lvl="0" indent="0" algn="l" rtl="0">
              <a:lnSpc>
                <a:spcPct val="100000"/>
              </a:lnSpc>
              <a:spcBef>
                <a:spcPts val="0"/>
              </a:spcBef>
              <a:spcAft>
                <a:spcPts val="0"/>
              </a:spcAft>
              <a:buNone/>
            </a:pPr>
            <a:r>
              <a:rPr lang="fr-CA" sz="1800" b="1" i="0" u="none" strike="noStrike" cap="none">
                <a:solidFill>
                  <a:srgbClr val="953734"/>
                </a:solidFill>
                <a:latin typeface="Rockwell"/>
                <a:ea typeface="Rockwell"/>
                <a:cs typeface="Rockwell"/>
                <a:sym typeface="Rockwell"/>
              </a:rPr>
              <a:t>Occupations simultanées</a:t>
            </a:r>
            <a:r>
              <a:rPr lang="fr-CA" sz="1800" b="0" i="0" u="none" strike="noStrike" cap="none">
                <a:solidFill>
                  <a:srgbClr val="953734"/>
                </a:solidFill>
                <a:latin typeface="Rockwell"/>
                <a:ea typeface="Rockwell"/>
                <a:cs typeface="Rockwell"/>
                <a:sym typeface="Rockwell"/>
              </a:rPr>
              <a:t>: </a:t>
            </a:r>
            <a:endParaRPr sz="1400" b="0" i="0" u="none" strike="noStrike" cap="none">
              <a:solidFill>
                <a:srgbClr val="953734"/>
              </a:solidFill>
              <a:latin typeface="Rockwell"/>
              <a:ea typeface="Rockwell"/>
              <a:cs typeface="Rockwell"/>
              <a:sym typeface="Rockwell"/>
            </a:endParaRPr>
          </a:p>
          <a:p>
            <a:pPr marL="285750" marR="0" lvl="0" indent="-285750" algn="l" rtl="0">
              <a:lnSpc>
                <a:spcPct val="100000"/>
              </a:lnSpc>
              <a:spcBef>
                <a:spcPts val="0"/>
              </a:spcBef>
              <a:spcAft>
                <a:spcPts val="0"/>
              </a:spcAft>
              <a:buClr>
                <a:schemeClr val="dk1"/>
              </a:buClr>
              <a:buSzPts val="1800"/>
              <a:buFont typeface="Arial"/>
              <a:buChar char="•"/>
            </a:pPr>
            <a:r>
              <a:rPr lang="fr-CA" sz="1800" b="0" i="0" u="none" strike="noStrike" cap="none">
                <a:solidFill>
                  <a:srgbClr val="953734"/>
                </a:solidFill>
                <a:latin typeface="Rockwell"/>
                <a:ea typeface="Rockwell"/>
                <a:cs typeface="Rockwell"/>
                <a:sym typeface="Rockwell"/>
              </a:rPr>
              <a:t>Du Ministère de la Santé et des Services sociaux</a:t>
            </a:r>
            <a:endParaRPr sz="1400" b="0" i="0" u="none" strike="noStrike" cap="none">
              <a:solidFill>
                <a:srgbClr val="953734"/>
              </a:solidFill>
              <a:latin typeface="Rockwell"/>
              <a:ea typeface="Rockwell"/>
              <a:cs typeface="Rockwell"/>
              <a:sym typeface="Rockwell"/>
            </a:endParaRPr>
          </a:p>
          <a:p>
            <a:pPr marL="285750" marR="0" lvl="0" indent="-285750" algn="l" rtl="0">
              <a:lnSpc>
                <a:spcPct val="100000"/>
              </a:lnSpc>
              <a:spcBef>
                <a:spcPts val="0"/>
              </a:spcBef>
              <a:spcAft>
                <a:spcPts val="0"/>
              </a:spcAft>
              <a:buClr>
                <a:schemeClr val="dk1"/>
              </a:buClr>
              <a:buSzPts val="1800"/>
              <a:buFont typeface="Arial"/>
              <a:buChar char="•"/>
            </a:pPr>
            <a:r>
              <a:rPr lang="fr-CA" sz="1800" b="0" i="0" u="none" strike="noStrike" cap="none">
                <a:solidFill>
                  <a:srgbClr val="953734"/>
                </a:solidFill>
                <a:latin typeface="Rockwell"/>
                <a:ea typeface="Rockwell"/>
                <a:cs typeface="Rockwell"/>
                <a:sym typeface="Rockwell"/>
              </a:rPr>
              <a:t>Du Ministère de l’Emploi et de la Solidarité sociale </a:t>
            </a:r>
            <a:endParaRPr sz="1400" b="0" i="0" u="none" strike="noStrike" cap="none">
              <a:solidFill>
                <a:srgbClr val="953734"/>
              </a:solidFill>
              <a:latin typeface="Rockwell"/>
              <a:ea typeface="Rockwell"/>
              <a:cs typeface="Rockwell"/>
              <a:sym typeface="Rockwell"/>
            </a:endParaRPr>
          </a:p>
          <a:p>
            <a:pPr marL="285750" marR="0" lvl="0" indent="-285750" algn="l" rtl="0">
              <a:lnSpc>
                <a:spcPct val="100000"/>
              </a:lnSpc>
              <a:spcBef>
                <a:spcPts val="0"/>
              </a:spcBef>
              <a:spcAft>
                <a:spcPts val="0"/>
              </a:spcAft>
              <a:buClr>
                <a:schemeClr val="dk1"/>
              </a:buClr>
              <a:buSzPts val="1800"/>
              <a:buFont typeface="Arial"/>
              <a:buChar char="•"/>
            </a:pPr>
            <a:r>
              <a:rPr lang="fr-CA" sz="1800" b="0" i="0" u="none" strike="noStrike" cap="none">
                <a:solidFill>
                  <a:srgbClr val="953734"/>
                </a:solidFill>
                <a:latin typeface="Rockwell"/>
                <a:ea typeface="Rockwell"/>
                <a:cs typeface="Rockwell"/>
                <a:sym typeface="Rockwell"/>
              </a:rPr>
              <a:t>Du Conseil du Trésor</a:t>
            </a:r>
            <a:endParaRPr sz="1800" b="0" i="0" u="none" strike="noStrike" cap="none">
              <a:solidFill>
                <a:srgbClr val="953734"/>
              </a:solidFill>
              <a:latin typeface="Rockwell"/>
              <a:ea typeface="Rockwell"/>
              <a:cs typeface="Rockwell"/>
              <a:sym typeface="Rockwe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12" descr="E:\Dossiers\Luttes sociales\2015-2016\Rencontre régionale 20 janvier Québec\Photo actions dérangeantes\Sciure.jpg"/>
          <p:cNvPicPr preferRelativeResize="0"/>
          <p:nvPr/>
        </p:nvPicPr>
        <p:blipFill rotWithShape="1">
          <a:blip r:embed="rId3">
            <a:alphaModFix/>
          </a:blip>
          <a:srcRect/>
          <a:stretch/>
        </p:blipFill>
        <p:spPr>
          <a:xfrm>
            <a:off x="436098" y="2066035"/>
            <a:ext cx="6569613" cy="4348344"/>
          </a:xfrm>
          <a:prstGeom prst="rect">
            <a:avLst/>
          </a:prstGeom>
          <a:noFill/>
          <a:ln>
            <a:noFill/>
          </a:ln>
        </p:spPr>
      </p:pic>
      <p:sp>
        <p:nvSpPr>
          <p:cNvPr id="320" name="Google Shape;320;p12"/>
          <p:cNvSpPr txBox="1"/>
          <p:nvPr/>
        </p:nvSpPr>
        <p:spPr>
          <a:xfrm>
            <a:off x="436098" y="551666"/>
            <a:ext cx="5333279"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CA" sz="2400" b="1" i="0" u="none" strike="noStrike" cap="none">
                <a:solidFill>
                  <a:srgbClr val="953734"/>
                </a:solidFill>
                <a:latin typeface="Rockwell"/>
                <a:ea typeface="Rockwell"/>
                <a:cs typeface="Rockwell"/>
                <a:sym typeface="Rockwell"/>
              </a:rPr>
              <a:t>Action de la Coalition pour la Justice sociale 24 février 2015 </a:t>
            </a:r>
            <a:endParaRPr/>
          </a:p>
        </p:txBody>
      </p:sp>
      <p:pic>
        <p:nvPicPr>
          <p:cNvPr id="321" name="Google Shape;321;p12"/>
          <p:cNvPicPr preferRelativeResize="0"/>
          <p:nvPr/>
        </p:nvPicPr>
        <p:blipFill rotWithShape="1">
          <a:blip r:embed="rId4">
            <a:alphaModFix/>
          </a:blip>
          <a:srcRect/>
          <a:stretch/>
        </p:blipFill>
        <p:spPr>
          <a:xfrm>
            <a:off x="7339385" y="551666"/>
            <a:ext cx="4111717" cy="586271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4"/>
          <p:cNvSpPr txBox="1"/>
          <p:nvPr/>
        </p:nvSpPr>
        <p:spPr>
          <a:xfrm>
            <a:off x="615011" y="606083"/>
            <a:ext cx="7633964" cy="535527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CA" sz="2400" b="0" i="0" u="none" strike="noStrike" cap="none">
                <a:solidFill>
                  <a:srgbClr val="953734"/>
                </a:solidFill>
                <a:latin typeface="Rockwell"/>
                <a:ea typeface="Rockwell"/>
                <a:cs typeface="Rockwell"/>
                <a:sym typeface="Rockwell"/>
              </a:rPr>
              <a:t>Ministère de l’emploi et de la solidarité sociale </a:t>
            </a:r>
            <a:endParaRPr/>
          </a:p>
          <a:p>
            <a:pPr marL="0" marR="0" lvl="0" indent="0" algn="l" rtl="0">
              <a:lnSpc>
                <a:spcPct val="100000"/>
              </a:lnSpc>
              <a:spcBef>
                <a:spcPts val="0"/>
              </a:spcBef>
              <a:spcAft>
                <a:spcPts val="0"/>
              </a:spcAft>
              <a:buNone/>
            </a:pPr>
            <a:r>
              <a:rPr lang="fr-CA" sz="2400" b="1" i="0" u="none" strike="noStrike" cap="none">
                <a:solidFill>
                  <a:srgbClr val="953734"/>
                </a:solidFill>
                <a:latin typeface="Rockwell"/>
                <a:ea typeface="Rockwell"/>
                <a:cs typeface="Rockwell"/>
                <a:sym typeface="Rockwell"/>
              </a:rPr>
              <a:t>« le 30 septembre, on bloque »</a:t>
            </a:r>
            <a:endParaRPr sz="2400" b="0" i="0" u="none" strike="noStrike" cap="none">
              <a:solidFill>
                <a:srgbClr val="953734"/>
              </a:solidFill>
              <a:latin typeface="Rockwell"/>
              <a:ea typeface="Rockwell"/>
              <a:cs typeface="Rockwell"/>
              <a:sym typeface="Rockwell"/>
            </a:endParaRPr>
          </a:p>
          <a:p>
            <a:pPr marL="0" marR="0" lvl="0" indent="0" algn="l" rtl="0">
              <a:lnSpc>
                <a:spcPct val="100000"/>
              </a:lnSpc>
              <a:spcBef>
                <a:spcPts val="0"/>
              </a:spcBef>
              <a:spcAft>
                <a:spcPts val="0"/>
              </a:spcAft>
              <a:buNone/>
            </a:pPr>
            <a:r>
              <a:rPr lang="fr-CA" sz="2400" b="0" i="0" u="none" strike="noStrike" cap="none">
                <a:solidFill>
                  <a:schemeClr val="lt1"/>
                </a:solidFill>
                <a:latin typeface="Rockwell"/>
                <a:ea typeface="Rockwell"/>
                <a:cs typeface="Rockwell"/>
                <a:sym typeface="Rockwell"/>
              </a:rPr>
              <a:t>	</a:t>
            </a:r>
            <a:endParaRPr sz="2400" b="0" i="0" u="none" strike="noStrike" cap="none">
              <a:solidFill>
                <a:srgbClr val="000000"/>
              </a:solidFill>
              <a:latin typeface="Rockwell"/>
              <a:ea typeface="Rockwell"/>
              <a:cs typeface="Rockwell"/>
              <a:sym typeface="Rockwell"/>
            </a:endParaRPr>
          </a:p>
          <a:p>
            <a:pPr marL="0" marR="0" lvl="0" indent="0" algn="l" rtl="0">
              <a:lnSpc>
                <a:spcPct val="100000"/>
              </a:lnSpc>
              <a:spcBef>
                <a:spcPts val="0"/>
              </a:spcBef>
              <a:spcAft>
                <a:spcPts val="0"/>
              </a:spcAft>
              <a:buNone/>
            </a:pPr>
            <a:endParaRPr sz="2400" b="0" i="0" u="none" strike="noStrike" cap="none">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None/>
            </a:pPr>
            <a:endParaRPr sz="2400" b="0" i="0" u="none" strike="noStrike" cap="none">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None/>
            </a:pPr>
            <a:endParaRPr sz="2400" b="0" i="0" u="none" strike="noStrike" cap="none">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None/>
            </a:pPr>
            <a:endParaRPr sz="18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endParaRPr sz="18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endParaRPr sz="18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endParaRPr sz="18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endParaRPr sz="18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endParaRPr sz="18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endParaRPr sz="1800" b="0"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None/>
            </a:pPr>
            <a:endParaRPr sz="1800" b="0"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None/>
            </a:pPr>
            <a:endParaRPr sz="1800" b="0"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None/>
            </a:pPr>
            <a:endParaRPr sz="1800" b="0"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None/>
            </a:pPr>
            <a:r>
              <a:rPr lang="fr-CA" sz="1800" b="0" i="0" u="none" strike="noStrike" cap="none">
                <a:solidFill>
                  <a:srgbClr val="FF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27" name="Google Shape;327;p14"/>
          <p:cNvSpPr txBox="1"/>
          <p:nvPr/>
        </p:nvSpPr>
        <p:spPr>
          <a:xfrm>
            <a:off x="6738107" y="5411491"/>
            <a:ext cx="4639382"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CA" sz="1400" b="0" i="0" u="none" strike="noStrike" cap="none">
                <a:solidFill>
                  <a:srgbClr val="FF0000"/>
                </a:solidFill>
                <a:latin typeface="Rockwell"/>
                <a:ea typeface="Rockwell"/>
                <a:cs typeface="Rockwell"/>
                <a:sym typeface="Rockwell"/>
              </a:rPr>
              <a:t>200 personnes de partout au Québec</a:t>
            </a:r>
            <a:endParaRPr sz="1400" b="0" i="0" u="none" strike="noStrike" cap="none">
              <a:solidFill>
                <a:srgbClr val="FF0000"/>
              </a:solidFill>
              <a:latin typeface="Rockwell"/>
              <a:ea typeface="Rockwell"/>
              <a:cs typeface="Rockwell"/>
              <a:sym typeface="Rockwell"/>
            </a:endParaRPr>
          </a:p>
          <a:p>
            <a:pPr marL="0" marR="0" lvl="0" indent="0" algn="l" rtl="0">
              <a:lnSpc>
                <a:spcPct val="100000"/>
              </a:lnSpc>
              <a:spcBef>
                <a:spcPts val="0"/>
              </a:spcBef>
              <a:spcAft>
                <a:spcPts val="0"/>
              </a:spcAft>
              <a:buNone/>
            </a:pPr>
            <a:r>
              <a:rPr lang="fr-CA" sz="1400" b="0" i="0" u="none" strike="noStrike" cap="none">
                <a:solidFill>
                  <a:srgbClr val="FF0000"/>
                </a:solidFill>
                <a:latin typeface="Rockwell"/>
                <a:ea typeface="Rockwell"/>
                <a:cs typeface="Rockwell"/>
                <a:sym typeface="Rockwell"/>
              </a:rPr>
              <a:t>Annoncé depuis juin avec site Web</a:t>
            </a:r>
            <a:endParaRPr sz="1400" b="0" i="0" u="none" strike="noStrike" cap="none">
              <a:solidFill>
                <a:srgbClr val="000000"/>
              </a:solidFill>
              <a:latin typeface="Rockwell"/>
              <a:ea typeface="Rockwell"/>
              <a:cs typeface="Rockwell"/>
              <a:sym typeface="Rockwell"/>
            </a:endParaRPr>
          </a:p>
          <a:p>
            <a:pPr marL="0" marR="0" lvl="0" indent="0" algn="l" rtl="0">
              <a:lnSpc>
                <a:spcPct val="100000"/>
              </a:lnSpc>
              <a:spcBef>
                <a:spcPts val="0"/>
              </a:spcBef>
              <a:spcAft>
                <a:spcPts val="0"/>
              </a:spcAft>
              <a:buNone/>
            </a:pPr>
            <a:r>
              <a:rPr lang="fr-CA" sz="1400" b="0" i="0" u="none" strike="noStrike" cap="none">
                <a:solidFill>
                  <a:srgbClr val="FF0000"/>
                </a:solidFill>
                <a:latin typeface="Rockwell"/>
                <a:ea typeface="Rockwell"/>
                <a:cs typeface="Rockwell"/>
                <a:sym typeface="Rockwell"/>
              </a:rPr>
              <a:t>Rencontre de préparation la veille </a:t>
            </a:r>
            <a:endParaRPr sz="1400" b="0" i="0" u="none" strike="noStrike" cap="none">
              <a:solidFill>
                <a:srgbClr val="FF0000"/>
              </a:solidFill>
              <a:latin typeface="Rockwell"/>
              <a:ea typeface="Rockwell"/>
              <a:cs typeface="Rockwell"/>
              <a:sym typeface="Rockwell"/>
            </a:endParaRPr>
          </a:p>
          <a:p>
            <a:pPr marL="0" marR="0" lvl="0" indent="0" algn="l" rtl="0">
              <a:lnSpc>
                <a:spcPct val="100000"/>
              </a:lnSpc>
              <a:spcBef>
                <a:spcPts val="0"/>
              </a:spcBef>
              <a:spcAft>
                <a:spcPts val="0"/>
              </a:spcAft>
              <a:buNone/>
            </a:pPr>
            <a:r>
              <a:rPr lang="fr-CA" sz="1400" b="0" i="0" u="none" strike="noStrike" cap="none">
                <a:solidFill>
                  <a:srgbClr val="FF0000"/>
                </a:solidFill>
                <a:latin typeface="Rockwell"/>
                <a:ea typeface="Rockwell"/>
                <a:cs typeface="Rockwell"/>
                <a:sym typeface="Rockwell"/>
              </a:rPr>
              <a:t>Hébergement organisé</a:t>
            </a:r>
            <a:endParaRPr sz="1400" b="0" i="0" u="none" strike="noStrike" cap="none">
              <a:solidFill>
                <a:srgbClr val="FF0000"/>
              </a:solidFill>
              <a:latin typeface="Rockwell"/>
              <a:ea typeface="Rockwell"/>
              <a:cs typeface="Rockwell"/>
              <a:sym typeface="Rockwell"/>
            </a:endParaRPr>
          </a:p>
          <a:p>
            <a:pPr marL="0" marR="0" lvl="0" indent="0" algn="l" rtl="0">
              <a:lnSpc>
                <a:spcPct val="100000"/>
              </a:lnSpc>
              <a:spcBef>
                <a:spcPts val="0"/>
              </a:spcBef>
              <a:spcAft>
                <a:spcPts val="0"/>
              </a:spcAft>
              <a:buNone/>
            </a:pPr>
            <a:r>
              <a:rPr lang="fr-CA" sz="1400" b="0" i="0" u="none" strike="noStrike" cap="none">
                <a:solidFill>
                  <a:srgbClr val="FF0000"/>
                </a:solidFill>
                <a:latin typeface="Rockwell"/>
                <a:ea typeface="Rockwell"/>
                <a:cs typeface="Rockwell"/>
                <a:sym typeface="Rockwell"/>
              </a:rPr>
              <a:t>Manif prévue à 8h30, Arrivé à 6h30 </a:t>
            </a:r>
            <a:endParaRPr sz="1400" b="0" i="0" u="none" strike="noStrike" cap="none">
              <a:solidFill>
                <a:srgbClr val="000000"/>
              </a:solidFill>
              <a:latin typeface="Rockwell"/>
              <a:ea typeface="Rockwell"/>
              <a:cs typeface="Rockwell"/>
              <a:sym typeface="Rockwell"/>
            </a:endParaRPr>
          </a:p>
          <a:p>
            <a:pPr marL="0" marR="0" lvl="0" indent="0" algn="l" rtl="0">
              <a:lnSpc>
                <a:spcPct val="10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328" name="Google Shape;328;p14" descr="Une image contenant texte, bâtiment, plein air, bannière&#10;&#10;Description générée automatiquement"/>
          <p:cNvPicPr preferRelativeResize="0"/>
          <p:nvPr/>
        </p:nvPicPr>
        <p:blipFill rotWithShape="1">
          <a:blip r:embed="rId3">
            <a:alphaModFix/>
          </a:blip>
          <a:srcRect/>
          <a:stretch/>
        </p:blipFill>
        <p:spPr>
          <a:xfrm>
            <a:off x="615011" y="2118658"/>
            <a:ext cx="5802043" cy="4358342"/>
          </a:xfrm>
          <a:prstGeom prst="rect">
            <a:avLst/>
          </a:prstGeom>
          <a:noFill/>
          <a:ln>
            <a:noFill/>
          </a:ln>
        </p:spPr>
      </p:pic>
      <p:pic>
        <p:nvPicPr>
          <p:cNvPr id="329" name="Google Shape;329;p14"/>
          <p:cNvPicPr preferRelativeResize="0"/>
          <p:nvPr/>
        </p:nvPicPr>
        <p:blipFill rotWithShape="1">
          <a:blip r:embed="rId4">
            <a:alphaModFix/>
          </a:blip>
          <a:srcRect/>
          <a:stretch/>
        </p:blipFill>
        <p:spPr>
          <a:xfrm>
            <a:off x="6738107" y="1684998"/>
            <a:ext cx="4639382" cy="348800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15" descr="E:\Dossiers\Luttes sociales\2015-2016\Rencontre régionale 20 janvier Québec\Photo actions dérangeantes\Die in.jpg"/>
          <p:cNvPicPr preferRelativeResize="0"/>
          <p:nvPr/>
        </p:nvPicPr>
        <p:blipFill rotWithShape="1">
          <a:blip r:embed="rId3">
            <a:alphaModFix/>
          </a:blip>
          <a:srcRect/>
          <a:stretch/>
        </p:blipFill>
        <p:spPr>
          <a:xfrm>
            <a:off x="3863752" y="464234"/>
            <a:ext cx="7671757" cy="5729423"/>
          </a:xfrm>
          <a:prstGeom prst="rect">
            <a:avLst/>
          </a:prstGeom>
          <a:noFill/>
          <a:ln>
            <a:noFill/>
          </a:ln>
        </p:spPr>
      </p:pic>
      <p:sp>
        <p:nvSpPr>
          <p:cNvPr id="335" name="Google Shape;335;p15"/>
          <p:cNvSpPr txBox="1"/>
          <p:nvPr/>
        </p:nvSpPr>
        <p:spPr>
          <a:xfrm>
            <a:off x="385692" y="341716"/>
            <a:ext cx="3184161"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CA" sz="2400" b="1" i="0" u="none" strike="noStrike" cap="none">
                <a:solidFill>
                  <a:srgbClr val="953734"/>
                </a:solidFill>
                <a:latin typeface="Rockwell"/>
                <a:ea typeface="Rockwell"/>
                <a:cs typeface="Rockwell"/>
                <a:sym typeface="Rockwell"/>
              </a:rPr>
              <a:t>Die in – 1</a:t>
            </a:r>
            <a:r>
              <a:rPr lang="fr-CA" sz="2400" b="1" i="0" u="none" strike="noStrike" cap="none" baseline="30000">
                <a:solidFill>
                  <a:srgbClr val="953734"/>
                </a:solidFill>
                <a:latin typeface="Rockwell"/>
                <a:ea typeface="Rockwell"/>
                <a:cs typeface="Rockwell"/>
                <a:sym typeface="Rockwell"/>
              </a:rPr>
              <a:t>er</a:t>
            </a:r>
            <a:r>
              <a:rPr lang="fr-CA" sz="2400" b="1" i="0" u="none" strike="noStrike" cap="none">
                <a:solidFill>
                  <a:srgbClr val="953734"/>
                </a:solidFill>
                <a:latin typeface="Rockwell"/>
                <a:ea typeface="Rockwell"/>
                <a:cs typeface="Rockwell"/>
                <a:sym typeface="Rockwell"/>
              </a:rPr>
              <a:t> décembre 2015 sur la Rue Couillard </a:t>
            </a:r>
            <a:r>
              <a:rPr lang="fr-CA" sz="2400" b="0" i="0" u="none" strike="noStrike" cap="none">
                <a:solidFill>
                  <a:srgbClr val="FF0000"/>
                </a:solidFill>
                <a:latin typeface="Calibri"/>
                <a:ea typeface="Calibri"/>
                <a:cs typeface="Calibri"/>
                <a:sym typeface="Calibri"/>
              </a:rPr>
              <a:t>	</a:t>
            </a:r>
            <a:endParaRPr sz="2400" b="0" i="0" u="none" strike="noStrike" cap="none">
              <a:solidFill>
                <a:srgbClr val="FF0000"/>
              </a:solidFill>
              <a:latin typeface="Calibri"/>
              <a:ea typeface="Calibri"/>
              <a:cs typeface="Calibri"/>
              <a:sym typeface="Calibri"/>
            </a:endParaRPr>
          </a:p>
        </p:txBody>
      </p:sp>
      <p:sp>
        <p:nvSpPr>
          <p:cNvPr id="336" name="Google Shape;336;p15"/>
          <p:cNvSpPr txBox="1"/>
          <p:nvPr/>
        </p:nvSpPr>
        <p:spPr>
          <a:xfrm>
            <a:off x="385693" y="2024394"/>
            <a:ext cx="3184161"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CA" sz="1800" b="0" i="0" u="none" strike="noStrike" cap="none">
                <a:solidFill>
                  <a:schemeClr val="dk1"/>
                </a:solidFill>
                <a:latin typeface="Rockwell"/>
                <a:ea typeface="Rockwell"/>
                <a:cs typeface="Rockwell"/>
                <a:sym typeface="Rockwell"/>
              </a:rPr>
              <a:t>Blocage de la rue pendant 30 minutes</a:t>
            </a:r>
            <a:endParaRPr sz="1400" b="0" i="0" u="none" strike="noStrike" cap="none">
              <a:solidFill>
                <a:srgbClr val="000000"/>
              </a:solidFill>
              <a:latin typeface="Rockwell"/>
              <a:ea typeface="Rockwell"/>
              <a:cs typeface="Rockwell"/>
              <a:sym typeface="Rockwell"/>
            </a:endParaRPr>
          </a:p>
          <a:p>
            <a:pPr marL="0" marR="0" lvl="0" indent="0" algn="l" rtl="0">
              <a:lnSpc>
                <a:spcPct val="100000"/>
              </a:lnSpc>
              <a:spcBef>
                <a:spcPts val="0"/>
              </a:spcBef>
              <a:spcAft>
                <a:spcPts val="0"/>
              </a:spcAft>
              <a:buNone/>
            </a:pPr>
            <a:r>
              <a:rPr lang="fr-CA" sz="1800" b="0" i="0" u="none" strike="noStrike" cap="none">
                <a:solidFill>
                  <a:srgbClr val="FF0000"/>
                </a:solidFill>
                <a:latin typeface="Rockwell"/>
                <a:ea typeface="Rockwell"/>
                <a:cs typeface="Rockwell"/>
                <a:sym typeface="Rockwell"/>
              </a:rPr>
              <a:t>Ni police, ni médias</a:t>
            </a:r>
            <a:endParaRPr sz="1400" b="0" i="0" u="none" strike="noStrike" cap="none">
              <a:solidFill>
                <a:srgbClr val="000000"/>
              </a:solidFill>
              <a:latin typeface="Rockwell"/>
              <a:ea typeface="Rockwell"/>
              <a:cs typeface="Rockwell"/>
              <a:sym typeface="Rockwell"/>
            </a:endParaRPr>
          </a:p>
          <a:p>
            <a:pPr marL="0" marR="0" lvl="0" indent="0" algn="l" rtl="0">
              <a:lnSpc>
                <a:spcPct val="100000"/>
              </a:lnSpc>
              <a:spcBef>
                <a:spcPts val="0"/>
              </a:spcBef>
              <a:spcAft>
                <a:spcPts val="0"/>
              </a:spcAft>
              <a:buNone/>
            </a:pPr>
            <a:r>
              <a:rPr lang="fr-CA" sz="1800" b="0" i="0" u="none" strike="noStrike" cap="none">
                <a:solidFill>
                  <a:srgbClr val="FF0000"/>
                </a:solidFill>
                <a:latin typeface="Rockwell"/>
                <a:ea typeface="Rockwell"/>
                <a:cs typeface="Rockwell"/>
                <a:sym typeface="Rockwell"/>
              </a:rPr>
              <a:t>Est-ce que ça a dérangé? On peut se poser la question…  </a:t>
            </a:r>
            <a:endParaRPr sz="1400" b="0" i="0" u="none" strike="noStrike" cap="none">
              <a:solidFill>
                <a:srgbClr val="000000"/>
              </a:solidFill>
              <a:latin typeface="Rockwell"/>
              <a:ea typeface="Rockwell"/>
              <a:cs typeface="Rockwell"/>
              <a:sym typeface="Rockwell"/>
            </a:endParaRPr>
          </a:p>
          <a:p>
            <a:pPr marL="0" marR="0" lvl="0" indent="0" algn="l" rtl="0">
              <a:lnSpc>
                <a:spcPct val="100000"/>
              </a:lnSpc>
              <a:spcBef>
                <a:spcPts val="0"/>
              </a:spcBef>
              <a:spcAft>
                <a:spcPts val="0"/>
              </a:spcAft>
              <a:buNone/>
            </a:pPr>
            <a:endParaRPr sz="1800" b="0"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g298d3f6363c_0_2"/>
          <p:cNvSpPr txBox="1"/>
          <p:nvPr/>
        </p:nvSpPr>
        <p:spPr>
          <a:xfrm>
            <a:off x="385692" y="341716"/>
            <a:ext cx="31842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CA" sz="2400" b="1">
                <a:solidFill>
                  <a:srgbClr val="953734"/>
                </a:solidFill>
                <a:latin typeface="Rockwell"/>
                <a:ea typeface="Rockwell"/>
                <a:cs typeface="Rockwell"/>
                <a:sym typeface="Rockwell"/>
              </a:rPr>
              <a:t>Déploiement de bannière tout en couleur</a:t>
            </a:r>
            <a:r>
              <a:rPr lang="fr-CA" sz="2400" b="0" i="0" u="none" strike="noStrike" cap="none">
                <a:solidFill>
                  <a:srgbClr val="FF0000"/>
                </a:solidFill>
                <a:latin typeface="Calibri"/>
                <a:ea typeface="Calibri"/>
                <a:cs typeface="Calibri"/>
                <a:sym typeface="Calibri"/>
              </a:rPr>
              <a:t>	</a:t>
            </a:r>
            <a:endParaRPr sz="2400" b="0" i="0" u="none" strike="noStrike" cap="none">
              <a:solidFill>
                <a:srgbClr val="FF0000"/>
              </a:solidFill>
              <a:latin typeface="Calibri"/>
              <a:ea typeface="Calibri"/>
              <a:cs typeface="Calibri"/>
              <a:sym typeface="Calibri"/>
            </a:endParaRPr>
          </a:p>
        </p:txBody>
      </p:sp>
      <p:sp>
        <p:nvSpPr>
          <p:cNvPr id="342" name="Google Shape;342;g298d3f6363c_0_2"/>
          <p:cNvSpPr txBox="1"/>
          <p:nvPr/>
        </p:nvSpPr>
        <p:spPr>
          <a:xfrm>
            <a:off x="385693" y="2024394"/>
            <a:ext cx="3184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CA" sz="1800">
                <a:solidFill>
                  <a:schemeClr val="dk1"/>
                </a:solidFill>
                <a:latin typeface="Rockwell"/>
                <a:ea typeface="Rockwell"/>
                <a:cs typeface="Rockwell"/>
                <a:sym typeface="Rockwell"/>
              </a:rPr>
              <a:t>Action contre le PL31</a:t>
            </a:r>
            <a:endParaRPr sz="1800" b="0"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343" name="Google Shape;343;g298d3f6363c_0_2"/>
          <p:cNvPicPr preferRelativeResize="0"/>
          <p:nvPr/>
        </p:nvPicPr>
        <p:blipFill>
          <a:blip r:embed="rId3">
            <a:alphaModFix/>
          </a:blip>
          <a:stretch>
            <a:fillRect/>
          </a:stretch>
        </p:blipFill>
        <p:spPr>
          <a:xfrm>
            <a:off x="4263700" y="426784"/>
            <a:ext cx="7548601" cy="56614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16"/>
          <p:cNvSpPr txBox="1"/>
          <p:nvPr/>
        </p:nvSpPr>
        <p:spPr>
          <a:xfrm>
            <a:off x="425981" y="2848036"/>
            <a:ext cx="3076800" cy="175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CA" sz="1800">
                <a:solidFill>
                  <a:srgbClr val="953734"/>
                </a:solidFill>
                <a:latin typeface="Calibri"/>
                <a:ea typeface="Calibri"/>
                <a:cs typeface="Calibri"/>
                <a:sym typeface="Calibri"/>
              </a:rPr>
              <a:t>25 </a:t>
            </a:r>
            <a:r>
              <a:rPr lang="fr-CA" sz="1800" b="0" i="0" u="none" strike="noStrike" cap="none">
                <a:solidFill>
                  <a:srgbClr val="953734"/>
                </a:solidFill>
                <a:latin typeface="Calibri"/>
                <a:ea typeface="Calibri"/>
                <a:cs typeface="Calibri"/>
                <a:sym typeface="Calibri"/>
              </a:rPr>
              <a:t>personnes </a:t>
            </a:r>
            <a:endParaRPr sz="1800" b="0" i="0" u="none" strike="noStrike" cap="none">
              <a:solidFill>
                <a:srgbClr val="953734"/>
              </a:solidFill>
              <a:latin typeface="Calibri"/>
              <a:ea typeface="Calibri"/>
              <a:cs typeface="Calibri"/>
              <a:sym typeface="Calibri"/>
            </a:endParaRPr>
          </a:p>
          <a:p>
            <a:pPr marL="0" marR="0" lvl="0" indent="0" algn="l" rtl="0">
              <a:lnSpc>
                <a:spcPct val="100000"/>
              </a:lnSpc>
              <a:spcBef>
                <a:spcPts val="0"/>
              </a:spcBef>
              <a:spcAft>
                <a:spcPts val="0"/>
              </a:spcAft>
              <a:buNone/>
            </a:pPr>
            <a:r>
              <a:rPr lang="fr-CA" sz="1800" b="0" i="0" u="none" strike="noStrike" cap="none">
                <a:solidFill>
                  <a:srgbClr val="953734"/>
                </a:solidFill>
                <a:latin typeface="Calibri"/>
                <a:ea typeface="Calibri"/>
                <a:cs typeface="Calibri"/>
                <a:sym typeface="Calibri"/>
              </a:rPr>
              <a:t>Rencontre </a:t>
            </a:r>
            <a:r>
              <a:rPr lang="fr-CA" sz="1800">
                <a:solidFill>
                  <a:srgbClr val="953734"/>
                </a:solidFill>
                <a:latin typeface="Calibri"/>
                <a:ea typeface="Calibri"/>
                <a:cs typeface="Calibri"/>
                <a:sym typeface="Calibri"/>
              </a:rPr>
              <a:t>au parc à quelques centaines de mètres</a:t>
            </a:r>
            <a:endParaRPr sz="1800" b="0" i="0" u="none" strike="noStrike" cap="none">
              <a:solidFill>
                <a:srgbClr val="953734"/>
              </a:solidFill>
              <a:latin typeface="Calibri"/>
              <a:ea typeface="Calibri"/>
              <a:cs typeface="Calibri"/>
              <a:sym typeface="Calibri"/>
            </a:endParaRPr>
          </a:p>
          <a:p>
            <a:pPr marL="0" marR="0" lvl="0" indent="0" algn="l" rtl="0">
              <a:lnSpc>
                <a:spcPct val="100000"/>
              </a:lnSpc>
              <a:spcBef>
                <a:spcPts val="0"/>
              </a:spcBef>
              <a:spcAft>
                <a:spcPts val="0"/>
              </a:spcAft>
              <a:buNone/>
            </a:pPr>
            <a:r>
              <a:rPr lang="fr-CA" sz="1800" b="0" i="0" u="none" strike="noStrike" cap="none">
                <a:solidFill>
                  <a:srgbClr val="953734"/>
                </a:solidFill>
                <a:latin typeface="Calibri"/>
                <a:ea typeface="Calibri"/>
                <a:cs typeface="Calibri"/>
                <a:sym typeface="Calibri"/>
              </a:rPr>
              <a:t>30 minutes d’occupation</a:t>
            </a:r>
            <a:endParaRPr sz="1800" b="0" i="0" u="none" strike="noStrike" cap="none">
              <a:solidFill>
                <a:srgbClr val="953734"/>
              </a:solidFill>
              <a:latin typeface="Arial"/>
              <a:ea typeface="Arial"/>
              <a:cs typeface="Arial"/>
              <a:sym typeface="Arial"/>
            </a:endParaRPr>
          </a:p>
          <a:p>
            <a:pPr marL="0" marR="0" lvl="0" indent="0" algn="l" rtl="0">
              <a:lnSpc>
                <a:spcPct val="100000"/>
              </a:lnSpc>
              <a:spcBef>
                <a:spcPts val="0"/>
              </a:spcBef>
              <a:spcAft>
                <a:spcPts val="0"/>
              </a:spcAft>
              <a:buNone/>
            </a:pPr>
            <a:r>
              <a:rPr lang="fr-CA" sz="1800" b="0" i="0" u="none" strike="noStrike" cap="none">
                <a:solidFill>
                  <a:srgbClr val="953734"/>
                </a:solidFill>
                <a:latin typeface="Calibri"/>
                <a:ea typeface="Calibri"/>
                <a:cs typeface="Calibri"/>
                <a:sym typeface="Calibri"/>
              </a:rPr>
              <a:t>Post-it collés partout</a:t>
            </a:r>
            <a:endParaRPr sz="1800" b="0" i="0" u="none" strike="noStrike" cap="none">
              <a:solidFill>
                <a:srgbClr val="953734"/>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49" name="Google Shape;349;p16"/>
          <p:cNvSpPr txBox="1"/>
          <p:nvPr/>
        </p:nvSpPr>
        <p:spPr>
          <a:xfrm>
            <a:off x="425981" y="593685"/>
            <a:ext cx="34989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CA" sz="2400" b="1">
                <a:solidFill>
                  <a:srgbClr val="953734"/>
                </a:solidFill>
                <a:latin typeface="Rockwell"/>
                <a:ea typeface="Rockwell"/>
                <a:cs typeface="Rockwell"/>
                <a:sym typeface="Rockwell"/>
              </a:rPr>
              <a:t>Ministère de la santé et des services sociaux</a:t>
            </a:r>
            <a:endParaRPr sz="2400" b="1" i="0" u="none" strike="noStrike" cap="none">
              <a:solidFill>
                <a:srgbClr val="953734"/>
              </a:solidFill>
              <a:latin typeface="Rockwell"/>
              <a:ea typeface="Rockwell"/>
              <a:cs typeface="Rockwell"/>
              <a:sym typeface="Rockwell"/>
            </a:endParaRPr>
          </a:p>
          <a:p>
            <a:pPr marL="0" marR="0" lvl="0" indent="0" algn="l" rtl="0">
              <a:lnSpc>
                <a:spcPct val="100000"/>
              </a:lnSpc>
              <a:spcBef>
                <a:spcPts val="0"/>
              </a:spcBef>
              <a:spcAft>
                <a:spcPts val="0"/>
              </a:spcAft>
              <a:buNone/>
            </a:pPr>
            <a:endParaRPr sz="2400" b="0" i="0" u="none" strike="noStrike" cap="none">
              <a:solidFill>
                <a:schemeClr val="dk1"/>
              </a:solidFill>
              <a:latin typeface="Calibri"/>
              <a:ea typeface="Calibri"/>
              <a:cs typeface="Calibri"/>
              <a:sym typeface="Calibri"/>
            </a:endParaRPr>
          </a:p>
        </p:txBody>
      </p:sp>
      <p:pic>
        <p:nvPicPr>
          <p:cNvPr id="350" name="Google Shape;350;p16"/>
          <p:cNvPicPr preferRelativeResize="0"/>
          <p:nvPr/>
        </p:nvPicPr>
        <p:blipFill>
          <a:blip r:embed="rId3">
            <a:alphaModFix/>
          </a:blip>
          <a:stretch>
            <a:fillRect/>
          </a:stretch>
        </p:blipFill>
        <p:spPr>
          <a:xfrm>
            <a:off x="5004518" y="974650"/>
            <a:ext cx="5611900" cy="42038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18" descr="E:\Dossiers\Luttes sociales\2015-2016\Rencontre régionale 20 janvier Québec\Photo actions dérangeantes\Squat.jpg"/>
          <p:cNvPicPr preferRelativeResize="0"/>
          <p:nvPr/>
        </p:nvPicPr>
        <p:blipFill rotWithShape="1">
          <a:blip r:embed="rId3">
            <a:alphaModFix/>
          </a:blip>
          <a:srcRect/>
          <a:stretch/>
        </p:blipFill>
        <p:spPr>
          <a:xfrm>
            <a:off x="589783" y="1515453"/>
            <a:ext cx="6689084" cy="4818191"/>
          </a:xfrm>
          <a:prstGeom prst="rect">
            <a:avLst/>
          </a:prstGeom>
          <a:noFill/>
          <a:ln>
            <a:noFill/>
          </a:ln>
        </p:spPr>
      </p:pic>
      <p:sp>
        <p:nvSpPr>
          <p:cNvPr id="356" name="Google Shape;356;p18"/>
          <p:cNvSpPr txBox="1"/>
          <p:nvPr/>
        </p:nvSpPr>
        <p:spPr>
          <a:xfrm>
            <a:off x="7469944" y="880584"/>
            <a:ext cx="4487594" cy="58477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1"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None/>
            </a:pPr>
            <a:r>
              <a:rPr lang="fr-CA" sz="1400" b="1" i="0" u="none" strike="noStrike" cap="none">
                <a:solidFill>
                  <a:schemeClr val="dk1"/>
                </a:solidFill>
                <a:latin typeface="Rockwell"/>
                <a:ea typeface="Rockwell"/>
                <a:cs typeface="Rockwell"/>
                <a:sym typeface="Rockwell"/>
              </a:rPr>
              <a:t>Occupation qui a duré 4 mois</a:t>
            </a:r>
            <a:endParaRPr sz="1400" b="0" i="0" u="none" strike="noStrike" cap="none">
              <a:solidFill>
                <a:srgbClr val="000000"/>
              </a:solidFill>
              <a:latin typeface="Rockwell"/>
              <a:ea typeface="Rockwell"/>
              <a:cs typeface="Rockwell"/>
              <a:sym typeface="Rockwell"/>
            </a:endParaRPr>
          </a:p>
          <a:p>
            <a:pPr marL="0" marR="0" lvl="0" indent="0" algn="l" rtl="0">
              <a:lnSpc>
                <a:spcPct val="100000"/>
              </a:lnSpc>
              <a:spcBef>
                <a:spcPts val="0"/>
              </a:spcBef>
              <a:spcAft>
                <a:spcPts val="0"/>
              </a:spcAft>
              <a:buNone/>
            </a:pPr>
            <a:r>
              <a:rPr lang="fr-CA" sz="1400" b="1" i="0" u="none" strike="noStrike" cap="none">
                <a:solidFill>
                  <a:schemeClr val="dk1"/>
                </a:solidFill>
                <a:latin typeface="Rockwell"/>
                <a:ea typeface="Rockwell"/>
                <a:cs typeface="Rockwell"/>
                <a:sym typeface="Rockwell"/>
              </a:rPr>
              <a:t>De Mai à septembre </a:t>
            </a:r>
            <a:endParaRPr sz="1400" b="1"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None/>
            </a:pP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None/>
            </a:pPr>
            <a:r>
              <a:rPr lang="fr-CA" sz="1400" b="0" i="0" u="none" strike="noStrike" cap="none">
                <a:solidFill>
                  <a:schemeClr val="dk1"/>
                </a:solidFill>
                <a:latin typeface="Rockwell"/>
                <a:ea typeface="Rockwell"/>
                <a:cs typeface="Rockwell"/>
                <a:sym typeface="Rockwell"/>
              </a:rPr>
              <a:t>Grande organisation </a:t>
            </a:r>
            <a:endParaRPr sz="1400" b="0" i="0" u="none" strike="noStrike" cap="none">
              <a:solidFill>
                <a:srgbClr val="000000"/>
              </a:solidFill>
              <a:latin typeface="Rockwell"/>
              <a:ea typeface="Rockwell"/>
              <a:cs typeface="Rockwell"/>
              <a:sym typeface="Rockwell"/>
            </a:endParaRPr>
          </a:p>
          <a:p>
            <a:pPr marL="0" marR="0" lvl="0" indent="0" algn="l" rtl="0">
              <a:lnSpc>
                <a:spcPct val="100000"/>
              </a:lnSpc>
              <a:spcBef>
                <a:spcPts val="0"/>
              </a:spcBef>
              <a:spcAft>
                <a:spcPts val="0"/>
              </a:spcAft>
              <a:buNone/>
            </a:pPr>
            <a:r>
              <a:rPr lang="fr-CA" sz="1400" b="0" i="0" u="none" strike="noStrike" cap="none">
                <a:solidFill>
                  <a:schemeClr val="dk1"/>
                </a:solidFill>
                <a:latin typeface="Rockwell"/>
                <a:ea typeface="Rockwell"/>
                <a:cs typeface="Rockwell"/>
                <a:sym typeface="Rockwell"/>
              </a:rPr>
              <a:t>Manif nationale du FRAPRU</a:t>
            </a:r>
            <a:endParaRPr sz="1400" b="0" i="0" u="none" strike="noStrike" cap="none">
              <a:solidFill>
                <a:srgbClr val="000000"/>
              </a:solidFill>
              <a:latin typeface="Rockwell"/>
              <a:ea typeface="Rockwell"/>
              <a:cs typeface="Rockwell"/>
              <a:sym typeface="Rockwell"/>
            </a:endParaRPr>
          </a:p>
          <a:p>
            <a:pPr marL="0" marR="0" lvl="0" indent="0" algn="l" rtl="0">
              <a:lnSpc>
                <a:spcPct val="100000"/>
              </a:lnSpc>
              <a:spcBef>
                <a:spcPts val="0"/>
              </a:spcBef>
              <a:spcAft>
                <a:spcPts val="0"/>
              </a:spcAft>
              <a:buNone/>
            </a:pPr>
            <a:r>
              <a:rPr lang="fr-CA" sz="1400" b="0" i="0" u="none" strike="noStrike" cap="none">
                <a:solidFill>
                  <a:schemeClr val="dk1"/>
                </a:solidFill>
                <a:latin typeface="Rockwell"/>
                <a:ea typeface="Rockwell"/>
                <a:cs typeface="Rockwell"/>
                <a:sym typeface="Rockwell"/>
              </a:rPr>
              <a:t>350 personnes</a:t>
            </a:r>
            <a:endParaRPr sz="1400" b="0" i="0" u="none" strike="noStrike" cap="none">
              <a:solidFill>
                <a:srgbClr val="000000"/>
              </a:solidFill>
              <a:latin typeface="Rockwell"/>
              <a:ea typeface="Rockwell"/>
              <a:cs typeface="Rockwell"/>
              <a:sym typeface="Rockwell"/>
            </a:endParaRPr>
          </a:p>
          <a:p>
            <a:pPr marL="0" marR="0" lvl="0" indent="0" algn="l" rtl="0">
              <a:lnSpc>
                <a:spcPct val="100000"/>
              </a:lnSpc>
              <a:spcBef>
                <a:spcPts val="0"/>
              </a:spcBef>
              <a:spcAft>
                <a:spcPts val="0"/>
              </a:spcAft>
              <a:buNone/>
            </a:pP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None/>
            </a:pPr>
            <a:r>
              <a:rPr lang="fr-CA" sz="1400" b="0" i="0" u="none" strike="noStrike" cap="none">
                <a:solidFill>
                  <a:schemeClr val="dk1"/>
                </a:solidFill>
                <a:latin typeface="Rockwell"/>
                <a:ea typeface="Rockwell"/>
                <a:cs typeface="Rockwell"/>
                <a:sym typeface="Rockwell"/>
              </a:rPr>
              <a:t>Ils et elles s’étaient préparé-e-s pour une fin de semaine…</a:t>
            </a: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None/>
            </a:pPr>
            <a:r>
              <a:rPr lang="fr-CA" sz="1400" b="0" i="0" u="none" strike="noStrike" cap="none">
                <a:solidFill>
                  <a:schemeClr val="dk1"/>
                </a:solidFill>
                <a:latin typeface="Rockwell"/>
                <a:ea typeface="Rockwell"/>
                <a:cs typeface="Rockwell"/>
                <a:sym typeface="Rockwell"/>
              </a:rPr>
              <a:t>Devient une action autogérée</a:t>
            </a:r>
            <a:endParaRPr sz="1400" b="0" i="0" u="none" strike="noStrike" cap="none">
              <a:solidFill>
                <a:srgbClr val="000000"/>
              </a:solidFill>
              <a:latin typeface="Rockwell"/>
              <a:ea typeface="Rockwell"/>
              <a:cs typeface="Rockwell"/>
              <a:sym typeface="Rockwell"/>
            </a:endParaRPr>
          </a:p>
          <a:p>
            <a:pPr marL="0" marR="0" lvl="0" indent="0" algn="l" rtl="0">
              <a:lnSpc>
                <a:spcPct val="100000"/>
              </a:lnSpc>
              <a:spcBef>
                <a:spcPts val="0"/>
              </a:spcBef>
              <a:spcAft>
                <a:spcPts val="0"/>
              </a:spcAft>
              <a:buNone/>
            </a:pP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None/>
            </a:pPr>
            <a:r>
              <a:rPr lang="fr-CA" sz="1400" b="0" i="0" u="none" strike="noStrike" cap="none">
                <a:solidFill>
                  <a:schemeClr val="dk1"/>
                </a:solidFill>
                <a:latin typeface="Rockwell"/>
                <a:ea typeface="Rockwell"/>
                <a:cs typeface="Rockwell"/>
                <a:sym typeface="Rockwell"/>
              </a:rPr>
              <a:t>Devient un milieu de vie</a:t>
            </a:r>
            <a:endParaRPr sz="1400" b="0" i="0" u="none" strike="noStrike" cap="none">
              <a:solidFill>
                <a:srgbClr val="000000"/>
              </a:solidFill>
              <a:latin typeface="Rockwell"/>
              <a:ea typeface="Rockwell"/>
              <a:cs typeface="Rockwell"/>
              <a:sym typeface="Rockwell"/>
            </a:endParaRPr>
          </a:p>
          <a:p>
            <a:pPr marL="0" marR="0" lvl="0" indent="0" algn="l" rtl="0">
              <a:lnSpc>
                <a:spcPct val="100000"/>
              </a:lnSpc>
              <a:spcBef>
                <a:spcPts val="0"/>
              </a:spcBef>
              <a:spcAft>
                <a:spcPts val="0"/>
              </a:spcAft>
              <a:buNone/>
            </a:pPr>
            <a:r>
              <a:rPr lang="fr-CA" sz="1400" b="0" i="0" u="none" strike="noStrike" cap="none">
                <a:solidFill>
                  <a:schemeClr val="dk1"/>
                </a:solidFill>
                <a:latin typeface="Rockwell"/>
                <a:ea typeface="Rockwell"/>
                <a:cs typeface="Rockwell"/>
                <a:sym typeface="Rockwell"/>
              </a:rPr>
              <a:t>La page noire est apparue dans le sous-sol du squat</a:t>
            </a:r>
            <a:endParaRPr sz="1400" b="0" i="0" u="none" strike="noStrike" cap="none">
              <a:solidFill>
                <a:srgbClr val="000000"/>
              </a:solidFill>
              <a:latin typeface="Rockwell"/>
              <a:ea typeface="Rockwell"/>
              <a:cs typeface="Rockwell"/>
              <a:sym typeface="Rockwell"/>
            </a:endParaRPr>
          </a:p>
          <a:p>
            <a:pPr marL="0" marR="0" lvl="0" indent="0" algn="l" rtl="0">
              <a:lnSpc>
                <a:spcPct val="100000"/>
              </a:lnSpc>
              <a:spcBef>
                <a:spcPts val="0"/>
              </a:spcBef>
              <a:spcAft>
                <a:spcPts val="0"/>
              </a:spcAft>
              <a:buNone/>
            </a:pPr>
            <a:r>
              <a:rPr lang="fr-CA" sz="1400" b="0" i="0" u="none" strike="noStrike" cap="none">
                <a:solidFill>
                  <a:schemeClr val="dk1"/>
                </a:solidFill>
                <a:latin typeface="Rockwell"/>
                <a:ea typeface="Rockwell"/>
                <a:cs typeface="Rockwell"/>
                <a:sym typeface="Rockwell"/>
              </a:rPr>
              <a:t>Des projections sur le mur</a:t>
            </a:r>
            <a:endParaRPr sz="1400" b="0" i="0" u="none" strike="noStrike" cap="none">
              <a:solidFill>
                <a:srgbClr val="000000"/>
              </a:solidFill>
              <a:latin typeface="Rockwell"/>
              <a:ea typeface="Rockwell"/>
              <a:cs typeface="Rockwell"/>
              <a:sym typeface="Rockwell"/>
            </a:endParaRPr>
          </a:p>
          <a:p>
            <a:pPr marL="0" marR="0" lvl="0" indent="0" algn="l" rtl="0">
              <a:lnSpc>
                <a:spcPct val="100000"/>
              </a:lnSpc>
              <a:spcBef>
                <a:spcPts val="0"/>
              </a:spcBef>
              <a:spcAft>
                <a:spcPts val="0"/>
              </a:spcAft>
              <a:buNone/>
            </a:pPr>
            <a:r>
              <a:rPr lang="fr-CA" sz="1400" b="0" i="0" u="none" strike="noStrike" cap="none">
                <a:solidFill>
                  <a:schemeClr val="dk1"/>
                </a:solidFill>
                <a:latin typeface="Rockwell"/>
                <a:ea typeface="Rockwell"/>
                <a:cs typeface="Rockwell"/>
                <a:sym typeface="Rockwell"/>
              </a:rPr>
              <a:t>Assemblée délibérative chaque soir</a:t>
            </a:r>
            <a:endParaRPr sz="1400" b="0" i="0" u="none" strike="noStrike" cap="none">
              <a:solidFill>
                <a:srgbClr val="000000"/>
              </a:solidFill>
              <a:latin typeface="Rockwell"/>
              <a:ea typeface="Rockwell"/>
              <a:cs typeface="Rockwell"/>
              <a:sym typeface="Rockwell"/>
            </a:endParaRPr>
          </a:p>
          <a:p>
            <a:pPr marL="0" marR="0" lvl="0" indent="0" algn="l" rtl="0">
              <a:lnSpc>
                <a:spcPct val="100000"/>
              </a:lnSpc>
              <a:spcBef>
                <a:spcPts val="0"/>
              </a:spcBef>
              <a:spcAft>
                <a:spcPts val="0"/>
              </a:spcAft>
              <a:buNone/>
            </a:pP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None/>
            </a:pPr>
            <a:r>
              <a:rPr lang="fr-CA" sz="1400" b="1" i="0" u="none" strike="noStrike" cap="none">
                <a:solidFill>
                  <a:schemeClr val="dk1"/>
                </a:solidFill>
                <a:latin typeface="Rockwell"/>
                <a:ea typeface="Rockwell"/>
                <a:cs typeface="Rockwell"/>
                <a:sym typeface="Rockwell"/>
              </a:rPr>
              <a:t>Contexte</a:t>
            </a:r>
            <a:endParaRPr sz="1400" b="0" i="0" u="none" strike="noStrike" cap="none">
              <a:solidFill>
                <a:srgbClr val="000000"/>
              </a:solidFill>
              <a:latin typeface="Rockwell"/>
              <a:ea typeface="Rockwell"/>
              <a:cs typeface="Rockwell"/>
              <a:sym typeface="Rockwell"/>
            </a:endParaRPr>
          </a:p>
          <a:p>
            <a:pPr marL="0" marR="0" lvl="0" indent="0" algn="l" rtl="0">
              <a:lnSpc>
                <a:spcPct val="100000"/>
              </a:lnSpc>
              <a:spcBef>
                <a:spcPts val="0"/>
              </a:spcBef>
              <a:spcAft>
                <a:spcPts val="0"/>
              </a:spcAft>
              <a:buNone/>
            </a:pPr>
            <a:endParaRPr sz="1400" b="1"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None/>
            </a:pPr>
            <a:r>
              <a:rPr lang="fr-CA" sz="1400" b="0" i="0" u="none" strike="noStrike" cap="none">
                <a:solidFill>
                  <a:schemeClr val="dk1"/>
                </a:solidFill>
                <a:latin typeface="Rockwell"/>
                <a:ea typeface="Rockwell"/>
                <a:cs typeface="Rockwell"/>
                <a:sym typeface="Rockwell"/>
              </a:rPr>
              <a:t>Crise du logement </a:t>
            </a:r>
            <a:endParaRPr sz="1400" b="0" i="0" u="none" strike="noStrike" cap="none">
              <a:solidFill>
                <a:srgbClr val="000000"/>
              </a:solidFill>
              <a:latin typeface="Rockwell"/>
              <a:ea typeface="Rockwell"/>
              <a:cs typeface="Rockwell"/>
              <a:sym typeface="Rockwell"/>
            </a:endParaRPr>
          </a:p>
          <a:p>
            <a:pPr marL="0" marR="0" lvl="0" indent="0" algn="l" rtl="0">
              <a:lnSpc>
                <a:spcPct val="100000"/>
              </a:lnSpc>
              <a:spcBef>
                <a:spcPts val="0"/>
              </a:spcBef>
              <a:spcAft>
                <a:spcPts val="0"/>
              </a:spcAft>
              <a:buNone/>
            </a:pPr>
            <a:r>
              <a:rPr lang="fr-CA" sz="1400" b="0" i="0" u="none" strike="noStrike" cap="none">
                <a:solidFill>
                  <a:schemeClr val="dk1"/>
                </a:solidFill>
                <a:latin typeface="Rockwell"/>
                <a:ea typeface="Rockwell"/>
                <a:cs typeface="Rockwell"/>
                <a:sym typeface="Rockwell"/>
              </a:rPr>
              <a:t>En date du 1</a:t>
            </a:r>
            <a:r>
              <a:rPr lang="fr-CA" sz="1400" b="0" i="0" u="none" strike="noStrike" cap="none" baseline="30000">
                <a:solidFill>
                  <a:schemeClr val="dk1"/>
                </a:solidFill>
                <a:latin typeface="Rockwell"/>
                <a:ea typeface="Rockwell"/>
                <a:cs typeface="Rockwell"/>
                <a:sym typeface="Rockwell"/>
              </a:rPr>
              <a:t>er</a:t>
            </a:r>
            <a:r>
              <a:rPr lang="fr-CA" sz="1400" b="0" i="0" u="none" strike="noStrike" cap="none">
                <a:solidFill>
                  <a:schemeClr val="dk1"/>
                </a:solidFill>
                <a:latin typeface="Rockwell"/>
                <a:ea typeface="Rockwell"/>
                <a:cs typeface="Rockwell"/>
                <a:sym typeface="Rockwell"/>
              </a:rPr>
              <a:t> juillet:</a:t>
            </a:r>
            <a:endParaRPr sz="1400" b="0" i="0" u="none" strike="noStrike" cap="none">
              <a:solidFill>
                <a:srgbClr val="000000"/>
              </a:solidFill>
              <a:latin typeface="Rockwell"/>
              <a:ea typeface="Rockwell"/>
              <a:cs typeface="Rockwell"/>
              <a:sym typeface="Rockwell"/>
            </a:endParaRPr>
          </a:p>
          <a:p>
            <a:pPr marL="0" marR="0" lvl="0" indent="0" algn="l" rtl="0">
              <a:lnSpc>
                <a:spcPct val="100000"/>
              </a:lnSpc>
              <a:spcBef>
                <a:spcPts val="0"/>
              </a:spcBef>
              <a:spcAft>
                <a:spcPts val="0"/>
              </a:spcAft>
              <a:buNone/>
            </a:pPr>
            <a:r>
              <a:rPr lang="fr-CA" sz="1400" b="0" i="0" u="none" strike="noStrike" cap="none">
                <a:solidFill>
                  <a:schemeClr val="dk1"/>
                </a:solidFill>
                <a:latin typeface="Rockwell"/>
                <a:ea typeface="Rockwell"/>
                <a:cs typeface="Rockwell"/>
                <a:sym typeface="Rockwell"/>
              </a:rPr>
              <a:t> 30 familles n’ont pas de logis</a:t>
            </a:r>
            <a:endParaRPr sz="1400" b="0" i="0" u="none" strike="noStrike" cap="none">
              <a:solidFill>
                <a:srgbClr val="000000"/>
              </a:solidFill>
              <a:latin typeface="Rockwell"/>
              <a:ea typeface="Rockwell"/>
              <a:cs typeface="Rockwell"/>
              <a:sym typeface="Rockwell"/>
            </a:endParaRPr>
          </a:p>
          <a:p>
            <a:pPr marL="0" marR="0" lvl="0" indent="0" algn="l" rtl="0">
              <a:lnSpc>
                <a:spcPct val="100000"/>
              </a:lnSpc>
              <a:spcBef>
                <a:spcPts val="0"/>
              </a:spcBef>
              <a:spcAft>
                <a:spcPts val="0"/>
              </a:spcAft>
              <a:buNone/>
            </a:pP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None/>
            </a:pPr>
            <a:r>
              <a:rPr lang="fr-CA" sz="1400" b="0" i="0" u="none" strike="noStrike" cap="none">
                <a:solidFill>
                  <a:schemeClr val="dk1"/>
                </a:solidFill>
                <a:latin typeface="Rockwell"/>
                <a:ea typeface="Rockwell"/>
                <a:cs typeface="Rockwell"/>
                <a:sym typeface="Rockwell"/>
              </a:rPr>
              <a:t>La ville avait acheté le terrain pour le revendre à une entreprise privée…</a:t>
            </a: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None/>
            </a:pPr>
            <a:endParaRPr sz="2400" b="0" i="0" u="none" strike="noStrike" cap="none">
              <a:solidFill>
                <a:srgbClr val="FF0000"/>
              </a:solidFill>
              <a:latin typeface="Calibri"/>
              <a:ea typeface="Calibri"/>
              <a:cs typeface="Calibri"/>
              <a:sym typeface="Calibri"/>
            </a:endParaRPr>
          </a:p>
        </p:txBody>
      </p:sp>
      <p:sp>
        <p:nvSpPr>
          <p:cNvPr id="357" name="Google Shape;357;p18"/>
          <p:cNvSpPr txBox="1"/>
          <p:nvPr/>
        </p:nvSpPr>
        <p:spPr>
          <a:xfrm>
            <a:off x="730460" y="524356"/>
            <a:ext cx="3377848"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CA" sz="2400" b="1" i="0" u="none" strike="noStrike" cap="none">
                <a:solidFill>
                  <a:srgbClr val="953734"/>
                </a:solidFill>
                <a:latin typeface="Rockwell"/>
                <a:ea typeface="Rockwell"/>
                <a:cs typeface="Rockwell"/>
                <a:sym typeface="Rockwell"/>
              </a:rPr>
              <a:t>Été 2002: Squat de la Chevrotière </a:t>
            </a:r>
            <a:endParaRPr sz="2400" b="0" i="0" u="none" strike="noStrike" cap="none">
              <a:solidFill>
                <a:srgbClr val="953734"/>
              </a:solidFill>
              <a:latin typeface="Rockwell"/>
              <a:ea typeface="Rockwell"/>
              <a:cs typeface="Rockwell"/>
              <a:sym typeface="Rockwell"/>
            </a:endParaRPr>
          </a:p>
          <a:p>
            <a:pPr marL="0" marR="0" lvl="0" indent="0" algn="l" rtl="0">
              <a:lnSpc>
                <a:spcPct val="10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grpSp>
        <p:nvGrpSpPr>
          <p:cNvPr id="194" name="Google Shape;194;p7"/>
          <p:cNvGrpSpPr/>
          <p:nvPr/>
        </p:nvGrpSpPr>
        <p:grpSpPr>
          <a:xfrm>
            <a:off x="11401725" y="6229681"/>
            <a:ext cx="457200" cy="457200"/>
            <a:chOff x="11361456" y="6195813"/>
            <a:chExt cx="548640" cy="548640"/>
          </a:xfrm>
        </p:grpSpPr>
        <p:sp>
          <p:nvSpPr>
            <p:cNvPr id="195" name="Google Shape;195;p7"/>
            <p:cNvSpPr/>
            <p:nvPr/>
          </p:nvSpPr>
          <p:spPr>
            <a:xfrm>
              <a:off x="11361456" y="6195813"/>
              <a:ext cx="548640" cy="548640"/>
            </a:xfrm>
            <a:prstGeom prst="ellipse">
              <a:avLst/>
            </a:prstGeom>
            <a:blipFill rotWithShape="1">
              <a:blip r:embed="rId3">
                <a:alphaModFix/>
              </a:blip>
              <a:tile tx="5080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7"/>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8" name="Google Shape;198;p7"/>
          <p:cNvSpPr/>
          <p:nvPr/>
        </p:nvSpPr>
        <p:spPr>
          <a:xfrm>
            <a:off x="477012" y="480060"/>
            <a:ext cx="11237976" cy="5897880"/>
          </a:xfrm>
          <a:prstGeom prst="rect">
            <a:avLst/>
          </a:prstGeom>
          <a:solidFill>
            <a:schemeClr val="lt1"/>
          </a:solidFill>
          <a:ln w="12700" cap="flat" cmpd="sng">
            <a:solidFill>
              <a:srgbClr val="1777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99" name="Google Shape;199;p7" descr="Une image contenant texte&#10;&#10;Description générée automatiquement">
            <a:hlinkClick r:id="rId4"/>
          </p:cNvPr>
          <p:cNvPicPr preferRelativeResize="0"/>
          <p:nvPr/>
        </p:nvPicPr>
        <p:blipFill rotWithShape="1">
          <a:blip r:embed="rId5">
            <a:alphaModFix/>
          </a:blip>
          <a:srcRect t="11765"/>
          <a:stretch/>
        </p:blipFill>
        <p:spPr>
          <a:xfrm>
            <a:off x="1429911" y="1009542"/>
            <a:ext cx="9332177" cy="524933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19" descr="E:\Dossiers\Luttes sociales\2015-2016\Rencontre régionale 20 janvier Québec\Photo actions dérangeantes\Décoration.jpg"/>
          <p:cNvPicPr preferRelativeResize="0"/>
          <p:nvPr/>
        </p:nvPicPr>
        <p:blipFill rotWithShape="1">
          <a:blip r:embed="rId3">
            <a:alphaModFix/>
          </a:blip>
          <a:srcRect/>
          <a:stretch/>
        </p:blipFill>
        <p:spPr>
          <a:xfrm>
            <a:off x="4549482" y="755703"/>
            <a:ext cx="7128792" cy="5346594"/>
          </a:xfrm>
          <a:prstGeom prst="rect">
            <a:avLst/>
          </a:prstGeom>
          <a:noFill/>
          <a:ln>
            <a:noFill/>
          </a:ln>
        </p:spPr>
      </p:pic>
      <p:sp>
        <p:nvSpPr>
          <p:cNvPr id="363" name="Google Shape;363;p19"/>
          <p:cNvSpPr txBox="1"/>
          <p:nvPr/>
        </p:nvSpPr>
        <p:spPr>
          <a:xfrm>
            <a:off x="513727" y="755703"/>
            <a:ext cx="3790988" cy="31392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CA" sz="2400" b="1" i="0" u="none" strike="noStrike" cap="none">
                <a:solidFill>
                  <a:srgbClr val="953734"/>
                </a:solidFill>
                <a:latin typeface="Rockwell"/>
                <a:ea typeface="Rockwell"/>
                <a:cs typeface="Rockwell"/>
                <a:sym typeface="Rockwell"/>
              </a:rPr>
              <a:t>Réappropriation des murs d’un édifice abandonné</a:t>
            </a:r>
            <a:endParaRPr/>
          </a:p>
          <a:p>
            <a:pPr marL="0" marR="0" lvl="0" indent="0" algn="l" rtl="0">
              <a:lnSpc>
                <a:spcPct val="100000"/>
              </a:lnSpc>
              <a:spcBef>
                <a:spcPts val="0"/>
              </a:spcBef>
              <a:spcAft>
                <a:spcPts val="0"/>
              </a:spcAft>
              <a:buNone/>
            </a:pPr>
            <a:endParaRPr sz="1800" b="0" i="0" u="none" strike="noStrike" cap="none">
              <a:solidFill>
                <a:srgbClr val="953734"/>
              </a:solidFill>
              <a:latin typeface="Rockwell"/>
              <a:ea typeface="Rockwell"/>
              <a:cs typeface="Rockwell"/>
              <a:sym typeface="Rockwell"/>
            </a:endParaRPr>
          </a:p>
          <a:p>
            <a:pPr marL="0" marR="0" lvl="0" indent="0" algn="l" rtl="0">
              <a:lnSpc>
                <a:spcPct val="100000"/>
              </a:lnSpc>
              <a:spcBef>
                <a:spcPts val="0"/>
              </a:spcBef>
              <a:spcAft>
                <a:spcPts val="0"/>
              </a:spcAft>
              <a:buNone/>
            </a:pPr>
            <a:r>
              <a:rPr lang="fr-CA" sz="1800" b="0" i="0" u="none" strike="noStrike" cap="none">
                <a:solidFill>
                  <a:schemeClr val="accent2"/>
                </a:solidFill>
                <a:latin typeface="Rockwell"/>
                <a:ea typeface="Rockwell"/>
                <a:cs typeface="Rockwell"/>
                <a:sym typeface="Rockwell"/>
              </a:rPr>
              <a:t>Devant le comité populaire St-Jean-Baptiste</a:t>
            </a:r>
            <a:endParaRPr sz="1400" b="0" i="0" u="none" strike="noStrike" cap="none">
              <a:solidFill>
                <a:schemeClr val="accent2"/>
              </a:solidFill>
              <a:latin typeface="Rockwell"/>
              <a:ea typeface="Rockwell"/>
              <a:cs typeface="Rockwell"/>
              <a:sym typeface="Rockwell"/>
            </a:endParaRPr>
          </a:p>
          <a:p>
            <a:pPr marL="0" marR="0" lvl="0" indent="0" algn="l" rtl="0">
              <a:lnSpc>
                <a:spcPct val="100000"/>
              </a:lnSpc>
              <a:spcBef>
                <a:spcPts val="0"/>
              </a:spcBef>
              <a:spcAft>
                <a:spcPts val="0"/>
              </a:spcAft>
              <a:buNone/>
            </a:pPr>
            <a:r>
              <a:rPr lang="fr-CA" sz="1800" b="0" i="0" u="none" strike="noStrike" cap="none">
                <a:solidFill>
                  <a:schemeClr val="accent2"/>
                </a:solidFill>
                <a:latin typeface="Rockwell"/>
                <a:ea typeface="Rockwell"/>
                <a:cs typeface="Rockwell"/>
                <a:sym typeface="Rockwell"/>
              </a:rPr>
              <a:t> 2 -3 novembre 2015 : </a:t>
            </a:r>
            <a:endParaRPr/>
          </a:p>
          <a:p>
            <a:pPr marL="0" marR="0" lvl="0" indent="0" algn="l" rtl="0">
              <a:lnSpc>
                <a:spcPct val="100000"/>
              </a:lnSpc>
              <a:spcBef>
                <a:spcPts val="0"/>
              </a:spcBef>
              <a:spcAft>
                <a:spcPts val="0"/>
              </a:spcAft>
              <a:buNone/>
            </a:pPr>
            <a:endParaRPr sz="1800" b="0" i="0" u="none" strike="noStrike" cap="none">
              <a:solidFill>
                <a:schemeClr val="accent2"/>
              </a:solidFill>
              <a:latin typeface="Rockwell"/>
              <a:ea typeface="Rockwell"/>
              <a:cs typeface="Rockwell"/>
              <a:sym typeface="Rockwell"/>
            </a:endParaRPr>
          </a:p>
          <a:p>
            <a:pPr marL="0" marR="0" lvl="0" indent="0" algn="l" rtl="0">
              <a:lnSpc>
                <a:spcPct val="100000"/>
              </a:lnSpc>
              <a:spcBef>
                <a:spcPts val="0"/>
              </a:spcBef>
              <a:spcAft>
                <a:spcPts val="0"/>
              </a:spcAft>
              <a:buNone/>
            </a:pPr>
            <a:r>
              <a:rPr lang="fr-CA" sz="1800" b="0" i="0" u="none" strike="noStrike" cap="none">
                <a:solidFill>
                  <a:schemeClr val="accent2"/>
                </a:solidFill>
                <a:latin typeface="Rockwell"/>
                <a:ea typeface="Rockwell"/>
                <a:cs typeface="Rockwell"/>
                <a:sym typeface="Rockwell"/>
              </a:rPr>
              <a:t>Journées de grève du communautaire</a:t>
            </a:r>
            <a:endParaRPr sz="1400" b="0" i="0" u="none" strike="noStrike" cap="none">
              <a:solidFill>
                <a:schemeClr val="accent2"/>
              </a:solidFill>
              <a:latin typeface="Rockwell"/>
              <a:ea typeface="Rockwell"/>
              <a:cs typeface="Rockwell"/>
              <a:sym typeface="Rockwe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20" descr="E:\Dossiers\Luttes sociales\2015-2016\Rencontre régionale 20 janvier Québec\Photo actions dérangeantes\aide-sociale-des-manifestants-sinvitent-a-la-periode-des-questions.jpg"/>
          <p:cNvPicPr preferRelativeResize="0"/>
          <p:nvPr/>
        </p:nvPicPr>
        <p:blipFill rotWithShape="1">
          <a:blip r:embed="rId3">
            <a:alphaModFix/>
          </a:blip>
          <a:srcRect/>
          <a:stretch/>
        </p:blipFill>
        <p:spPr>
          <a:xfrm>
            <a:off x="759461" y="1825580"/>
            <a:ext cx="10673078" cy="4534290"/>
          </a:xfrm>
          <a:prstGeom prst="rect">
            <a:avLst/>
          </a:prstGeom>
          <a:noFill/>
          <a:ln>
            <a:noFill/>
          </a:ln>
        </p:spPr>
      </p:pic>
      <p:sp>
        <p:nvSpPr>
          <p:cNvPr id="369" name="Google Shape;369;p20"/>
          <p:cNvSpPr txBox="1"/>
          <p:nvPr/>
        </p:nvSpPr>
        <p:spPr>
          <a:xfrm>
            <a:off x="759461" y="498130"/>
            <a:ext cx="5336539"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CA" sz="2400" b="1" i="0" u="none" strike="noStrike" cap="none">
                <a:solidFill>
                  <a:schemeClr val="accent2"/>
                </a:solidFill>
                <a:latin typeface="Rockwell"/>
                <a:ea typeface="Rockwell"/>
                <a:cs typeface="Rockwell"/>
                <a:sym typeface="Rockwell"/>
              </a:rPr>
              <a:t>Action dérangeante contre le Projet de Loi 70 (</a:t>
            </a:r>
            <a:r>
              <a:rPr lang="fr-CA" sz="2400" b="0" i="0" u="none" strike="noStrike" cap="none">
                <a:solidFill>
                  <a:schemeClr val="accent2"/>
                </a:solidFill>
                <a:latin typeface="Rockwell"/>
                <a:ea typeface="Rockwell"/>
                <a:cs typeface="Rockwell"/>
                <a:sym typeface="Rockwell"/>
              </a:rPr>
              <a:t>1 décembre 2015)</a:t>
            </a:r>
            <a:endParaRPr sz="2400" b="0" i="0" u="none" strike="noStrike" cap="none">
              <a:solidFill>
                <a:schemeClr val="accent2"/>
              </a:solidFill>
              <a:latin typeface="Rockwell"/>
              <a:ea typeface="Rockwell"/>
              <a:cs typeface="Rockwell"/>
              <a:sym typeface="Rockwel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600" b="0" i="0" u="none" strike="noStrike" cap="none">
              <a:solidFill>
                <a:schemeClr val="dk1"/>
              </a:solidFill>
              <a:latin typeface="Calibri"/>
              <a:ea typeface="Calibri"/>
              <a:cs typeface="Calibri"/>
              <a:sym typeface="Calibri"/>
            </a:endParaRPr>
          </a:p>
        </p:txBody>
      </p:sp>
      <p:sp>
        <p:nvSpPr>
          <p:cNvPr id="370" name="Google Shape;370;p20"/>
          <p:cNvSpPr txBox="1"/>
          <p:nvPr/>
        </p:nvSpPr>
        <p:spPr>
          <a:xfrm>
            <a:off x="7906042" y="640080"/>
            <a:ext cx="3664633" cy="95410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fr-CA" sz="1400" b="0" i="0" u="none" strike="noStrike" cap="none">
                <a:solidFill>
                  <a:srgbClr val="000000"/>
                </a:solidFill>
                <a:latin typeface="Rockwell"/>
                <a:ea typeface="Rockwell"/>
                <a:cs typeface="Rockwell"/>
                <a:sym typeface="Rockwell"/>
              </a:rPr>
              <a:t>À l’assemblée nationale, dans les gradins où la foule regarde les débats </a:t>
            </a:r>
            <a:endParaRPr/>
          </a:p>
          <a:p>
            <a:pPr marL="0" marR="0" lvl="0" indent="0" algn="r" rtl="0">
              <a:lnSpc>
                <a:spcPct val="100000"/>
              </a:lnSpc>
              <a:spcBef>
                <a:spcPts val="0"/>
              </a:spcBef>
              <a:spcAft>
                <a:spcPts val="0"/>
              </a:spcAft>
              <a:buNone/>
            </a:pPr>
            <a:r>
              <a:rPr lang="fr-CA" sz="1400" b="0" i="0" u="none" strike="noStrike" cap="none">
                <a:solidFill>
                  <a:srgbClr val="000000"/>
                </a:solidFill>
                <a:latin typeface="Rockwell"/>
                <a:ea typeface="Rockwell"/>
                <a:cs typeface="Rockwell"/>
                <a:sym typeface="Rockwell"/>
              </a:rPr>
              <a:t>10-12 personnes cachent des avions en papiers dans leurs manteaux et les lancent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21" descr="E:\Dossiers\Luttes sociales\2015-2016\Rencontre régionale 20 janvier Québec\Photo actions dérangeantes\Déménagement.jpg"/>
          <p:cNvPicPr preferRelativeResize="0"/>
          <p:nvPr/>
        </p:nvPicPr>
        <p:blipFill rotWithShape="1">
          <a:blip r:embed="rId3">
            <a:alphaModFix/>
          </a:blip>
          <a:srcRect/>
          <a:stretch/>
        </p:blipFill>
        <p:spPr>
          <a:xfrm>
            <a:off x="2169446" y="1720595"/>
            <a:ext cx="7853108" cy="4415054"/>
          </a:xfrm>
          <a:prstGeom prst="rect">
            <a:avLst/>
          </a:prstGeom>
          <a:noFill/>
          <a:ln>
            <a:noFill/>
          </a:ln>
        </p:spPr>
      </p:pic>
      <p:sp>
        <p:nvSpPr>
          <p:cNvPr id="376" name="Google Shape;376;p21"/>
          <p:cNvSpPr txBox="1"/>
          <p:nvPr/>
        </p:nvSpPr>
        <p:spPr>
          <a:xfrm>
            <a:off x="614580" y="502034"/>
            <a:ext cx="7164854"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CA" sz="2400" b="0" i="0" u="none" strike="noStrike" cap="none">
                <a:solidFill>
                  <a:srgbClr val="953734"/>
                </a:solidFill>
                <a:latin typeface="Rockwell"/>
                <a:ea typeface="Rockwell"/>
                <a:cs typeface="Rockwell"/>
                <a:sym typeface="Rockwell"/>
              </a:rPr>
              <a:t>Action logement à Ottawa : Déménagement dans un bureau de député </a:t>
            </a:r>
            <a:endParaRPr sz="2400" b="0" i="0" u="none" strike="noStrike" cap="none">
              <a:solidFill>
                <a:srgbClr val="953734"/>
              </a:solidFill>
              <a:latin typeface="Rockwell"/>
              <a:ea typeface="Rockwell"/>
              <a:cs typeface="Rockwell"/>
              <a:sym typeface="Rockwe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22" descr="Les opérations de la canalisation 9B d’Enbridge ont été interrompues pendant environ 90 minutes, lundi. Trois militantes environnementalistes s’étaient attachées à une valve de l’oléoduc."/>
          <p:cNvPicPr preferRelativeResize="0"/>
          <p:nvPr/>
        </p:nvPicPr>
        <p:blipFill rotWithShape="1">
          <a:blip r:embed="rId3">
            <a:alphaModFix/>
          </a:blip>
          <a:srcRect/>
          <a:stretch/>
        </p:blipFill>
        <p:spPr>
          <a:xfrm>
            <a:off x="3108959" y="689316"/>
            <a:ext cx="8468752" cy="5634908"/>
          </a:xfrm>
          <a:prstGeom prst="rect">
            <a:avLst/>
          </a:prstGeom>
          <a:noFill/>
          <a:ln>
            <a:noFill/>
          </a:ln>
        </p:spPr>
      </p:pic>
      <p:sp>
        <p:nvSpPr>
          <p:cNvPr id="382" name="Google Shape;382;p22"/>
          <p:cNvSpPr txBox="1"/>
          <p:nvPr/>
        </p:nvSpPr>
        <p:spPr>
          <a:xfrm>
            <a:off x="373760" y="533776"/>
            <a:ext cx="339638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CA" sz="2400" b="0" i="0" u="none" strike="noStrike" cap="none">
                <a:solidFill>
                  <a:srgbClr val="953734"/>
                </a:solidFill>
                <a:latin typeface="Rockwell"/>
                <a:ea typeface="Rockwell"/>
                <a:cs typeface="Rockwell"/>
                <a:sym typeface="Rockwell"/>
              </a:rPr>
              <a:t>Des écologistes s’enchaînent à un pipeline contre Énergie Est</a:t>
            </a:r>
            <a:endParaRPr sz="2400" b="0" i="0" u="none" strike="noStrike" cap="none">
              <a:solidFill>
                <a:srgbClr val="953734"/>
              </a:solidFill>
              <a:latin typeface="Rockwell"/>
              <a:ea typeface="Rockwell"/>
              <a:cs typeface="Rockwell"/>
              <a:sym typeface="Rockwe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23"/>
          <p:cNvSpPr txBox="1">
            <a:spLocks noGrp="1"/>
          </p:cNvSpPr>
          <p:nvPr>
            <p:ph type="title"/>
          </p:nvPr>
        </p:nvSpPr>
        <p:spPr>
          <a:xfrm>
            <a:off x="607902" y="541607"/>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400"/>
              <a:buNone/>
            </a:pPr>
            <a:r>
              <a:rPr lang="fr-CA" sz="2400">
                <a:solidFill>
                  <a:srgbClr val="953734"/>
                </a:solidFill>
                <a:latin typeface="Rockwell"/>
                <a:ea typeface="Rockwell"/>
                <a:cs typeface="Rockwell"/>
                <a:sym typeface="Rockwell"/>
              </a:rPr>
              <a:t>Blocage des trains en solidarité avec la communauté autochtone de Wet'suwet'en</a:t>
            </a:r>
            <a:endParaRPr sz="2400">
              <a:solidFill>
                <a:srgbClr val="953734"/>
              </a:solidFill>
              <a:latin typeface="Rockwell"/>
              <a:ea typeface="Rockwell"/>
              <a:cs typeface="Rockwell"/>
              <a:sym typeface="Rockwell"/>
            </a:endParaRPr>
          </a:p>
        </p:txBody>
      </p:sp>
      <p:pic>
        <p:nvPicPr>
          <p:cNvPr id="388" name="Google Shape;388;p23" descr="Résultat de recherche d'images pour &quot;blocage wet'suwet'en&quot;"/>
          <p:cNvPicPr preferRelativeResize="0"/>
          <p:nvPr/>
        </p:nvPicPr>
        <p:blipFill rotWithShape="1">
          <a:blip r:embed="rId3">
            <a:alphaModFix/>
          </a:blip>
          <a:srcRect/>
          <a:stretch/>
        </p:blipFill>
        <p:spPr>
          <a:xfrm>
            <a:off x="607903" y="1772017"/>
            <a:ext cx="4034436" cy="2715577"/>
          </a:xfrm>
          <a:prstGeom prst="rect">
            <a:avLst/>
          </a:prstGeom>
          <a:noFill/>
          <a:ln>
            <a:noFill/>
          </a:ln>
        </p:spPr>
      </p:pic>
      <p:pic>
        <p:nvPicPr>
          <p:cNvPr id="389" name="Google Shape;389;p23" descr="Résultat de recherche d'images pour &quot;blocage wet'suwet'en&quot;"/>
          <p:cNvPicPr preferRelativeResize="0"/>
          <p:nvPr/>
        </p:nvPicPr>
        <p:blipFill rotWithShape="1">
          <a:blip r:embed="rId4">
            <a:alphaModFix/>
          </a:blip>
          <a:srcRect/>
          <a:stretch/>
        </p:blipFill>
        <p:spPr>
          <a:xfrm>
            <a:off x="4853354" y="1772018"/>
            <a:ext cx="6730744" cy="454437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24"/>
          <p:cNvSpPr txBox="1">
            <a:spLocks noGrp="1"/>
          </p:cNvSpPr>
          <p:nvPr>
            <p:ph type="title"/>
          </p:nvPr>
        </p:nvSpPr>
        <p:spPr>
          <a:xfrm>
            <a:off x="743243" y="350556"/>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400"/>
              <a:buNone/>
            </a:pPr>
            <a:r>
              <a:rPr lang="fr-CA" sz="2400">
                <a:solidFill>
                  <a:srgbClr val="953734"/>
                </a:solidFill>
                <a:latin typeface="Rockwell"/>
                <a:ea typeface="Rockwell"/>
                <a:cs typeface="Rockwell"/>
                <a:sym typeface="Rockwell"/>
              </a:rPr>
              <a:t>Action de Extinction rebellion</a:t>
            </a:r>
            <a:endParaRPr sz="2400">
              <a:solidFill>
                <a:srgbClr val="953734"/>
              </a:solidFill>
              <a:latin typeface="Rockwell"/>
              <a:ea typeface="Rockwell"/>
              <a:cs typeface="Rockwell"/>
              <a:sym typeface="Rockwell"/>
            </a:endParaRPr>
          </a:p>
        </p:txBody>
      </p:sp>
      <p:pic>
        <p:nvPicPr>
          <p:cNvPr id="395" name="Google Shape;395;p24" descr="Résultat de recherche d'images pour &quot;action XR montreal&quot;"/>
          <p:cNvPicPr preferRelativeResize="0"/>
          <p:nvPr/>
        </p:nvPicPr>
        <p:blipFill rotWithShape="1">
          <a:blip r:embed="rId3">
            <a:alphaModFix/>
          </a:blip>
          <a:srcRect/>
          <a:stretch/>
        </p:blipFill>
        <p:spPr>
          <a:xfrm>
            <a:off x="743243" y="1493556"/>
            <a:ext cx="10705513" cy="461420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5"/>
          <p:cNvSpPr txBox="1">
            <a:spLocks noGrp="1"/>
          </p:cNvSpPr>
          <p:nvPr>
            <p:ph type="ctrTitle"/>
          </p:nvPr>
        </p:nvSpPr>
        <p:spPr>
          <a:xfrm>
            <a:off x="3562643" y="2026920"/>
            <a:ext cx="6477000" cy="1828800"/>
          </a:xfrm>
          <a:prstGeom prst="rect">
            <a:avLst/>
          </a:prstGeom>
          <a:noFill/>
          <a:ln>
            <a:noFill/>
          </a:ln>
        </p:spPr>
        <p:txBody>
          <a:bodyPr spcFirstLastPara="1" wrap="square" lIns="91425" tIns="45700" rIns="91425" bIns="45700" anchor="b" anchorCtr="0">
            <a:normAutofit/>
          </a:bodyPr>
          <a:lstStyle/>
          <a:p>
            <a:pPr marL="0" lvl="0" indent="0" algn="l" rtl="0">
              <a:lnSpc>
                <a:spcPct val="80000"/>
              </a:lnSpc>
              <a:spcBef>
                <a:spcPts val="0"/>
              </a:spcBef>
              <a:spcAft>
                <a:spcPts val="0"/>
              </a:spcAft>
              <a:buSzPts val="9600"/>
              <a:buFont typeface="Rockwell"/>
              <a:buNone/>
            </a:pPr>
            <a:r>
              <a:rPr lang="fr-CA"/>
              <a:t>2</a:t>
            </a:r>
            <a:r>
              <a:rPr lang="fr-CA" baseline="30000"/>
              <a:t>E</a:t>
            </a:r>
            <a:r>
              <a:rPr lang="fr-CA"/>
              <a:t> PARTIE</a:t>
            </a:r>
            <a:endParaRPr/>
          </a:p>
        </p:txBody>
      </p:sp>
      <p:sp>
        <p:nvSpPr>
          <p:cNvPr id="401" name="Google Shape;401;p25"/>
          <p:cNvSpPr txBox="1">
            <a:spLocks noGrp="1"/>
          </p:cNvSpPr>
          <p:nvPr>
            <p:ph type="subTitle" idx="1"/>
          </p:nvPr>
        </p:nvSpPr>
        <p:spPr>
          <a:xfrm>
            <a:off x="6432452" y="4601308"/>
            <a:ext cx="3077308" cy="685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060"/>
              <a:buNone/>
            </a:pPr>
            <a:r>
              <a:rPr lang="fr-CA" sz="3600">
                <a:solidFill>
                  <a:srgbClr val="742117"/>
                </a:solidFill>
              </a:rPr>
              <a:t>Les risques</a:t>
            </a:r>
            <a:endParaRPr sz="3600">
              <a:solidFill>
                <a:srgbClr val="742117"/>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5"/>
        <p:cNvGrpSpPr/>
        <p:nvPr/>
      </p:nvGrpSpPr>
      <p:grpSpPr>
        <a:xfrm>
          <a:off x="0" y="0"/>
          <a:ext cx="0" cy="0"/>
          <a:chOff x="0" y="0"/>
          <a:chExt cx="0" cy="0"/>
        </a:xfrm>
      </p:grpSpPr>
      <p:sp>
        <p:nvSpPr>
          <p:cNvPr id="406" name="Google Shape;406;p69"/>
          <p:cNvSpPr/>
          <p:nvPr/>
        </p:nvSpPr>
        <p:spPr>
          <a:xfrm>
            <a:off x="3048" y="0"/>
            <a:ext cx="12188952" cy="6858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Rockwell"/>
              <a:ea typeface="Rockwell"/>
              <a:cs typeface="Rockwell"/>
              <a:sym typeface="Rockwell"/>
            </a:endParaRPr>
          </a:p>
        </p:txBody>
      </p:sp>
      <p:sp>
        <p:nvSpPr>
          <p:cNvPr id="407" name="Google Shape;407;p69"/>
          <p:cNvSpPr/>
          <p:nvPr/>
        </p:nvSpPr>
        <p:spPr>
          <a:xfrm>
            <a:off x="1061035" y="1679569"/>
            <a:ext cx="3498864" cy="3498858"/>
          </a:xfrm>
          <a:prstGeom prst="ellipse">
            <a:avLst/>
          </a:prstGeom>
          <a:blipFill rotWithShape="1">
            <a:blip r:embed="rId3">
              <a:alphaModFix/>
            </a:blip>
            <a:tile tx="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FFFFFF"/>
              </a:solidFill>
              <a:latin typeface="Rockwell"/>
              <a:ea typeface="Rockwell"/>
              <a:cs typeface="Rockwell"/>
              <a:sym typeface="Rockwell"/>
            </a:endParaRPr>
          </a:p>
        </p:txBody>
      </p:sp>
      <p:sp>
        <p:nvSpPr>
          <p:cNvPr id="408" name="Google Shape;408;p69"/>
          <p:cNvSpPr/>
          <p:nvPr/>
        </p:nvSpPr>
        <p:spPr>
          <a:xfrm>
            <a:off x="1246134" y="1864667"/>
            <a:ext cx="3128666" cy="3128662"/>
          </a:xfrm>
          <a:prstGeom prst="ellipse">
            <a:avLst/>
          </a:prstGeom>
          <a:no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09" name="Google Shape;409;p69"/>
          <p:cNvSpPr txBox="1">
            <a:spLocks noGrp="1"/>
          </p:cNvSpPr>
          <p:nvPr>
            <p:ph type="title"/>
          </p:nvPr>
        </p:nvSpPr>
        <p:spPr>
          <a:xfrm>
            <a:off x="1490145" y="2376862"/>
            <a:ext cx="2640646" cy="210427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000"/>
              <a:buFont typeface="Rockwell"/>
              <a:buNone/>
            </a:pPr>
            <a:r>
              <a:rPr lang="fr-CA" sz="3000">
                <a:solidFill>
                  <a:srgbClr val="FFFFFF"/>
                </a:solidFill>
              </a:rPr>
              <a:t>QUELS SONT LES RISQUES ?</a:t>
            </a:r>
            <a:endParaRPr/>
          </a:p>
        </p:txBody>
      </p:sp>
      <p:sp>
        <p:nvSpPr>
          <p:cNvPr id="410" name="Google Shape;410;p69"/>
          <p:cNvSpPr/>
          <p:nvPr/>
        </p:nvSpPr>
        <p:spPr>
          <a:xfrm rot="5400000">
            <a:off x="3502277" y="3388659"/>
            <a:ext cx="3657600" cy="80683"/>
          </a:xfrm>
          <a:prstGeom prst="rect">
            <a:avLst/>
          </a:prstGeom>
          <a:blipFill rotWithShape="1">
            <a:blip r:embed="rId4">
              <a:alphaModFix amt="85000"/>
            </a:blip>
            <a:tile tx="0" ty="-7175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1" name="Google Shape;411;p69"/>
          <p:cNvGrpSpPr/>
          <p:nvPr/>
        </p:nvGrpSpPr>
        <p:grpSpPr>
          <a:xfrm>
            <a:off x="6081713" y="797400"/>
            <a:ext cx="5141912" cy="5263200"/>
            <a:chOff x="0" y="71912"/>
            <a:chExt cx="5141912" cy="5263200"/>
          </a:xfrm>
        </p:grpSpPr>
        <p:sp>
          <p:nvSpPr>
            <p:cNvPr id="412" name="Google Shape;412;p69"/>
            <p:cNvSpPr/>
            <p:nvPr/>
          </p:nvSpPr>
          <p:spPr>
            <a:xfrm>
              <a:off x="0" y="71912"/>
              <a:ext cx="5141912" cy="795600"/>
            </a:xfrm>
            <a:prstGeom prst="roundRect">
              <a:avLst>
                <a:gd name="adj" fmla="val 16667"/>
              </a:avLst>
            </a:prstGeom>
            <a:solidFill>
              <a:srgbClr val="9B2B1C"/>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69"/>
            <p:cNvSpPr txBox="1"/>
            <p:nvPr/>
          </p:nvSpPr>
          <p:spPr>
            <a:xfrm>
              <a:off x="38838" y="110750"/>
              <a:ext cx="5064236" cy="717924"/>
            </a:xfrm>
            <a:prstGeom prst="rect">
              <a:avLst/>
            </a:prstGeom>
            <a:noFill/>
            <a:ln>
              <a:noFill/>
            </a:ln>
          </p:spPr>
          <p:txBody>
            <a:bodyPr spcFirstLastPara="1" wrap="square" lIns="129525" tIns="129525" rIns="129525" bIns="129525" anchor="ctr" anchorCtr="0">
              <a:noAutofit/>
            </a:bodyPr>
            <a:lstStyle/>
            <a:p>
              <a:pPr marL="0" marR="0" lvl="0" indent="0" algn="l" rtl="0">
                <a:lnSpc>
                  <a:spcPct val="90000"/>
                </a:lnSpc>
                <a:spcBef>
                  <a:spcPts val="0"/>
                </a:spcBef>
                <a:spcAft>
                  <a:spcPts val="0"/>
                </a:spcAft>
                <a:buClr>
                  <a:srgbClr val="000000"/>
                </a:buClr>
                <a:buSzPts val="3400"/>
                <a:buFont typeface="Arial"/>
                <a:buNone/>
              </a:pPr>
              <a:r>
                <a:rPr lang="fr-CA" sz="3400" b="0" i="0" u="none" strike="noStrike" cap="none">
                  <a:solidFill>
                    <a:schemeClr val="lt1"/>
                  </a:solidFill>
                  <a:latin typeface="Arial"/>
                  <a:ea typeface="Arial"/>
                  <a:cs typeface="Arial"/>
                  <a:sym typeface="Arial"/>
                </a:rPr>
                <a:t>Quels types de risques : </a:t>
              </a:r>
              <a:endParaRPr sz="3400" b="0" i="0" u="none" strike="noStrike" cap="none">
                <a:solidFill>
                  <a:schemeClr val="lt1"/>
                </a:solidFill>
                <a:latin typeface="Arial"/>
                <a:ea typeface="Arial"/>
                <a:cs typeface="Arial"/>
                <a:sym typeface="Arial"/>
              </a:endParaRPr>
            </a:p>
          </p:txBody>
        </p:sp>
        <p:sp>
          <p:nvSpPr>
            <p:cNvPr id="414" name="Google Shape;414;p69"/>
            <p:cNvSpPr/>
            <p:nvPr/>
          </p:nvSpPr>
          <p:spPr>
            <a:xfrm>
              <a:off x="0" y="965432"/>
              <a:ext cx="5141912" cy="795600"/>
            </a:xfrm>
            <a:prstGeom prst="roundRect">
              <a:avLst>
                <a:gd name="adj" fmla="val 16667"/>
              </a:avLst>
            </a:prstGeom>
            <a:solidFill>
              <a:srgbClr val="9F4329"/>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9"/>
            <p:cNvSpPr txBox="1"/>
            <p:nvPr/>
          </p:nvSpPr>
          <p:spPr>
            <a:xfrm>
              <a:off x="38838" y="1004270"/>
              <a:ext cx="5064236" cy="717924"/>
            </a:xfrm>
            <a:prstGeom prst="rect">
              <a:avLst/>
            </a:prstGeom>
            <a:noFill/>
            <a:ln>
              <a:noFill/>
            </a:ln>
          </p:spPr>
          <p:txBody>
            <a:bodyPr spcFirstLastPara="1" wrap="square" lIns="129525" tIns="129525" rIns="129525" bIns="129525" anchor="ctr" anchorCtr="0">
              <a:noAutofit/>
            </a:bodyPr>
            <a:lstStyle/>
            <a:p>
              <a:pPr marL="0" marR="0" lvl="0" indent="0" algn="l" rtl="0">
                <a:lnSpc>
                  <a:spcPct val="90000"/>
                </a:lnSpc>
                <a:spcBef>
                  <a:spcPts val="0"/>
                </a:spcBef>
                <a:spcAft>
                  <a:spcPts val="0"/>
                </a:spcAft>
                <a:buClr>
                  <a:srgbClr val="000000"/>
                </a:buClr>
                <a:buSzPts val="3400"/>
                <a:buFont typeface="Arial"/>
                <a:buNone/>
              </a:pPr>
              <a:r>
                <a:rPr lang="fr-CA" sz="3400" b="0" i="0" u="none" strike="noStrike" cap="none">
                  <a:solidFill>
                    <a:schemeClr val="lt1"/>
                  </a:solidFill>
                  <a:latin typeface="Arial"/>
                  <a:ea typeface="Arial"/>
                  <a:cs typeface="Arial"/>
                  <a:sym typeface="Arial"/>
                </a:rPr>
                <a:t>Légaux </a:t>
              </a:r>
              <a:endParaRPr sz="3400" b="0" i="0" u="none" strike="noStrike" cap="none">
                <a:solidFill>
                  <a:schemeClr val="lt1"/>
                </a:solidFill>
                <a:latin typeface="Arial"/>
                <a:ea typeface="Arial"/>
                <a:cs typeface="Arial"/>
                <a:sym typeface="Arial"/>
              </a:endParaRPr>
            </a:p>
          </p:txBody>
        </p:sp>
        <p:sp>
          <p:nvSpPr>
            <p:cNvPr id="416" name="Google Shape;416;p69"/>
            <p:cNvSpPr/>
            <p:nvPr/>
          </p:nvSpPr>
          <p:spPr>
            <a:xfrm>
              <a:off x="0" y="1858952"/>
              <a:ext cx="5141912" cy="795600"/>
            </a:xfrm>
            <a:prstGeom prst="roundRect">
              <a:avLst>
                <a:gd name="adj" fmla="val 16667"/>
              </a:avLst>
            </a:prstGeom>
            <a:solidFill>
              <a:srgbClr val="A2593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9"/>
            <p:cNvSpPr txBox="1"/>
            <p:nvPr/>
          </p:nvSpPr>
          <p:spPr>
            <a:xfrm>
              <a:off x="38838" y="1897790"/>
              <a:ext cx="5064236" cy="717924"/>
            </a:xfrm>
            <a:prstGeom prst="rect">
              <a:avLst/>
            </a:prstGeom>
            <a:noFill/>
            <a:ln>
              <a:noFill/>
            </a:ln>
          </p:spPr>
          <p:txBody>
            <a:bodyPr spcFirstLastPara="1" wrap="square" lIns="129525" tIns="129525" rIns="129525" bIns="129525" anchor="ctr" anchorCtr="0">
              <a:noAutofit/>
            </a:bodyPr>
            <a:lstStyle/>
            <a:p>
              <a:pPr marL="0" marR="0" lvl="0" indent="0" algn="l" rtl="0">
                <a:lnSpc>
                  <a:spcPct val="90000"/>
                </a:lnSpc>
                <a:spcBef>
                  <a:spcPts val="0"/>
                </a:spcBef>
                <a:spcAft>
                  <a:spcPts val="0"/>
                </a:spcAft>
                <a:buClr>
                  <a:srgbClr val="000000"/>
                </a:buClr>
                <a:buSzPts val="3400"/>
                <a:buFont typeface="Arial"/>
                <a:buNone/>
              </a:pPr>
              <a:r>
                <a:rPr lang="fr-CA" sz="3400" b="0" i="0" u="none" strike="noStrike" cap="none">
                  <a:solidFill>
                    <a:schemeClr val="lt1"/>
                  </a:solidFill>
                  <a:latin typeface="Arial"/>
                  <a:ea typeface="Arial"/>
                  <a:cs typeface="Arial"/>
                  <a:sym typeface="Arial"/>
                </a:rPr>
                <a:t>Psychologiques </a:t>
              </a:r>
              <a:endParaRPr sz="3400" b="0" i="0" u="none" strike="noStrike" cap="none">
                <a:solidFill>
                  <a:schemeClr val="lt1"/>
                </a:solidFill>
                <a:latin typeface="Arial"/>
                <a:ea typeface="Arial"/>
                <a:cs typeface="Arial"/>
                <a:sym typeface="Arial"/>
              </a:endParaRPr>
            </a:p>
          </p:txBody>
        </p:sp>
        <p:sp>
          <p:nvSpPr>
            <p:cNvPr id="418" name="Google Shape;418;p69"/>
            <p:cNvSpPr/>
            <p:nvPr/>
          </p:nvSpPr>
          <p:spPr>
            <a:xfrm>
              <a:off x="0" y="2752472"/>
              <a:ext cx="5141912" cy="795600"/>
            </a:xfrm>
            <a:prstGeom prst="roundRect">
              <a:avLst>
                <a:gd name="adj" fmla="val 16667"/>
              </a:avLst>
            </a:prstGeom>
            <a:solidFill>
              <a:srgbClr val="A46E4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9"/>
            <p:cNvSpPr txBox="1"/>
            <p:nvPr/>
          </p:nvSpPr>
          <p:spPr>
            <a:xfrm>
              <a:off x="38838" y="2791310"/>
              <a:ext cx="5064236" cy="717924"/>
            </a:xfrm>
            <a:prstGeom prst="rect">
              <a:avLst/>
            </a:prstGeom>
            <a:noFill/>
            <a:ln>
              <a:noFill/>
            </a:ln>
          </p:spPr>
          <p:txBody>
            <a:bodyPr spcFirstLastPara="1" wrap="square" lIns="129525" tIns="129525" rIns="129525" bIns="129525" anchor="ctr" anchorCtr="0">
              <a:noAutofit/>
            </a:bodyPr>
            <a:lstStyle/>
            <a:p>
              <a:pPr marL="0" marR="0" lvl="0" indent="0" algn="l" rtl="0">
                <a:lnSpc>
                  <a:spcPct val="90000"/>
                </a:lnSpc>
                <a:spcBef>
                  <a:spcPts val="0"/>
                </a:spcBef>
                <a:spcAft>
                  <a:spcPts val="0"/>
                </a:spcAft>
                <a:buClr>
                  <a:srgbClr val="000000"/>
                </a:buClr>
                <a:buSzPts val="3400"/>
                <a:buFont typeface="Arial"/>
                <a:buNone/>
              </a:pPr>
              <a:r>
                <a:rPr lang="fr-CA" sz="3400" b="0" i="0" u="none" strike="noStrike" cap="none">
                  <a:solidFill>
                    <a:schemeClr val="lt1"/>
                  </a:solidFill>
                  <a:latin typeface="Arial"/>
                  <a:ea typeface="Arial"/>
                  <a:cs typeface="Arial"/>
                  <a:sym typeface="Arial"/>
                </a:rPr>
                <a:t>Physiques</a:t>
              </a:r>
              <a:endParaRPr sz="3400" b="0" i="0" u="none" strike="noStrike" cap="none">
                <a:solidFill>
                  <a:schemeClr val="lt1"/>
                </a:solidFill>
                <a:latin typeface="Arial"/>
                <a:ea typeface="Arial"/>
                <a:cs typeface="Arial"/>
                <a:sym typeface="Arial"/>
              </a:endParaRPr>
            </a:p>
          </p:txBody>
        </p:sp>
        <p:sp>
          <p:nvSpPr>
            <p:cNvPr id="420" name="Google Shape;420;p69"/>
            <p:cNvSpPr/>
            <p:nvPr/>
          </p:nvSpPr>
          <p:spPr>
            <a:xfrm>
              <a:off x="0" y="3645992"/>
              <a:ext cx="5141912" cy="795600"/>
            </a:xfrm>
            <a:prstGeom prst="roundRect">
              <a:avLst>
                <a:gd name="adj" fmla="val 16667"/>
              </a:avLst>
            </a:prstGeom>
            <a:solidFill>
              <a:srgbClr val="A57F5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9"/>
            <p:cNvSpPr txBox="1"/>
            <p:nvPr/>
          </p:nvSpPr>
          <p:spPr>
            <a:xfrm>
              <a:off x="38838" y="3684830"/>
              <a:ext cx="5064236" cy="717924"/>
            </a:xfrm>
            <a:prstGeom prst="rect">
              <a:avLst/>
            </a:prstGeom>
            <a:noFill/>
            <a:ln>
              <a:noFill/>
            </a:ln>
          </p:spPr>
          <p:txBody>
            <a:bodyPr spcFirstLastPara="1" wrap="square" lIns="129525" tIns="129525" rIns="129525" bIns="129525" anchor="ctr" anchorCtr="0">
              <a:noAutofit/>
            </a:bodyPr>
            <a:lstStyle/>
            <a:p>
              <a:pPr marL="0" marR="0" lvl="0" indent="0" algn="l" rtl="0">
                <a:lnSpc>
                  <a:spcPct val="90000"/>
                </a:lnSpc>
                <a:spcBef>
                  <a:spcPts val="0"/>
                </a:spcBef>
                <a:spcAft>
                  <a:spcPts val="0"/>
                </a:spcAft>
                <a:buClr>
                  <a:srgbClr val="000000"/>
                </a:buClr>
                <a:buSzPts val="3400"/>
                <a:buFont typeface="Arial"/>
                <a:buNone/>
              </a:pPr>
              <a:r>
                <a:rPr lang="fr-CA" sz="3400" b="0" i="0" u="none" strike="noStrike" cap="none">
                  <a:solidFill>
                    <a:schemeClr val="lt1"/>
                  </a:solidFill>
                  <a:latin typeface="Arial"/>
                  <a:ea typeface="Arial"/>
                  <a:cs typeface="Arial"/>
                  <a:sym typeface="Arial"/>
                </a:rPr>
                <a:t>À court terme</a:t>
              </a:r>
              <a:endParaRPr sz="3400" b="0" i="0" u="none" strike="noStrike" cap="none">
                <a:solidFill>
                  <a:schemeClr val="lt1"/>
                </a:solidFill>
                <a:latin typeface="Arial"/>
                <a:ea typeface="Arial"/>
                <a:cs typeface="Arial"/>
                <a:sym typeface="Arial"/>
              </a:endParaRPr>
            </a:p>
          </p:txBody>
        </p:sp>
        <p:sp>
          <p:nvSpPr>
            <p:cNvPr id="422" name="Google Shape;422;p69"/>
            <p:cNvSpPr/>
            <p:nvPr/>
          </p:nvSpPr>
          <p:spPr>
            <a:xfrm>
              <a:off x="0" y="4539512"/>
              <a:ext cx="5141912" cy="795600"/>
            </a:xfrm>
            <a:prstGeom prst="roundRect">
              <a:avLst>
                <a:gd name="adj" fmla="val 16667"/>
              </a:avLst>
            </a:prstGeom>
            <a:solidFill>
              <a:srgbClr val="A28C67"/>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9"/>
            <p:cNvSpPr txBox="1"/>
            <p:nvPr/>
          </p:nvSpPr>
          <p:spPr>
            <a:xfrm>
              <a:off x="38838" y="4578350"/>
              <a:ext cx="5064236" cy="717924"/>
            </a:xfrm>
            <a:prstGeom prst="rect">
              <a:avLst/>
            </a:prstGeom>
            <a:noFill/>
            <a:ln>
              <a:noFill/>
            </a:ln>
          </p:spPr>
          <p:txBody>
            <a:bodyPr spcFirstLastPara="1" wrap="square" lIns="129525" tIns="129525" rIns="129525" bIns="129525" anchor="ctr" anchorCtr="0">
              <a:noAutofit/>
            </a:bodyPr>
            <a:lstStyle/>
            <a:p>
              <a:pPr marL="0" marR="0" lvl="0" indent="0" algn="l" rtl="0">
                <a:lnSpc>
                  <a:spcPct val="90000"/>
                </a:lnSpc>
                <a:spcBef>
                  <a:spcPts val="0"/>
                </a:spcBef>
                <a:spcAft>
                  <a:spcPts val="0"/>
                </a:spcAft>
                <a:buClr>
                  <a:srgbClr val="000000"/>
                </a:buClr>
                <a:buSzPts val="3400"/>
                <a:buFont typeface="Arial"/>
                <a:buNone/>
              </a:pPr>
              <a:r>
                <a:rPr lang="fr-CA" sz="3400" b="0" i="0" u="none" strike="noStrike" cap="none">
                  <a:solidFill>
                    <a:schemeClr val="lt1"/>
                  </a:solidFill>
                  <a:latin typeface="Arial"/>
                  <a:ea typeface="Arial"/>
                  <a:cs typeface="Arial"/>
                  <a:sym typeface="Arial"/>
                </a:rPr>
                <a:t>À long terme</a:t>
              </a:r>
              <a:endParaRPr sz="3400" b="0" i="0" u="none" strike="noStrike" cap="none">
                <a:solidFill>
                  <a:schemeClr val="lt1"/>
                </a:solidFill>
                <a:latin typeface="Arial"/>
                <a:ea typeface="Arial"/>
                <a:cs typeface="Arial"/>
                <a:sym typeface="Aria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7"/>
        <p:cNvGrpSpPr/>
        <p:nvPr/>
      </p:nvGrpSpPr>
      <p:grpSpPr>
        <a:xfrm>
          <a:off x="0" y="0"/>
          <a:ext cx="0" cy="0"/>
          <a:chOff x="0" y="0"/>
          <a:chExt cx="0" cy="0"/>
        </a:xfrm>
      </p:grpSpPr>
      <p:sp>
        <p:nvSpPr>
          <p:cNvPr id="428" name="Google Shape;428;p2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29" name="Google Shape;429;p26"/>
          <p:cNvSpPr/>
          <p:nvPr/>
        </p:nvSpPr>
        <p:spPr>
          <a:xfrm>
            <a:off x="3344" y="0"/>
            <a:ext cx="4648169" cy="6858000"/>
          </a:xfrm>
          <a:prstGeom prst="rect">
            <a:avLst/>
          </a:prstGeom>
          <a:blipFill rotWithShape="1">
            <a:blip r:embed="rId3">
              <a:alphaModFix/>
            </a:blip>
            <a:tile tx="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2000" b="1" i="0" u="none" strike="noStrike" cap="none">
              <a:solidFill>
                <a:srgbClr val="FFFFFF"/>
              </a:solidFill>
              <a:latin typeface="Rockwell"/>
              <a:ea typeface="Rockwell"/>
              <a:cs typeface="Rockwell"/>
              <a:sym typeface="Rockwell"/>
            </a:endParaRPr>
          </a:p>
        </p:txBody>
      </p:sp>
      <p:sp>
        <p:nvSpPr>
          <p:cNvPr id="430" name="Google Shape;430;p26"/>
          <p:cNvSpPr txBox="1">
            <a:spLocks noGrp="1"/>
          </p:cNvSpPr>
          <p:nvPr>
            <p:ph type="title"/>
          </p:nvPr>
        </p:nvSpPr>
        <p:spPr>
          <a:xfrm>
            <a:off x="643468" y="643466"/>
            <a:ext cx="3686312" cy="5528734"/>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FFFFFF"/>
              </a:buClr>
              <a:buSzPts val="4800"/>
              <a:buFont typeface="Rockwell"/>
              <a:buNone/>
            </a:pPr>
            <a:r>
              <a:rPr lang="fr-CA" sz="4800" b="1">
                <a:solidFill>
                  <a:srgbClr val="FFFFFF"/>
                </a:solidFill>
              </a:rPr>
              <a:t>LES FACTEURS DE RISQUES</a:t>
            </a:r>
            <a:endParaRPr sz="4800">
              <a:solidFill>
                <a:srgbClr val="FFFFFF"/>
              </a:solidFill>
            </a:endParaRPr>
          </a:p>
        </p:txBody>
      </p:sp>
      <p:sp>
        <p:nvSpPr>
          <p:cNvPr id="431" name="Google Shape;431;p26"/>
          <p:cNvSpPr txBox="1">
            <a:spLocks noGrp="1"/>
          </p:cNvSpPr>
          <p:nvPr>
            <p:ph type="body" idx="1"/>
          </p:nvPr>
        </p:nvSpPr>
        <p:spPr>
          <a:xfrm>
            <a:off x="5053780" y="599768"/>
            <a:ext cx="6074467" cy="5572432"/>
          </a:xfrm>
          <a:prstGeom prst="rect">
            <a:avLst/>
          </a:prstGeom>
          <a:noFill/>
          <a:ln>
            <a:noFill/>
          </a:ln>
        </p:spPr>
        <p:txBody>
          <a:bodyPr spcFirstLastPara="1" wrap="square" lIns="91425" tIns="45700" rIns="91425" bIns="45700" anchor="ctr" anchorCtr="0">
            <a:normAutofit/>
          </a:bodyPr>
          <a:lstStyle/>
          <a:p>
            <a:pPr marL="320040" lvl="0" indent="-320040" algn="l" rtl="0">
              <a:lnSpc>
                <a:spcPct val="90000"/>
              </a:lnSpc>
              <a:spcBef>
                <a:spcPts val="0"/>
              </a:spcBef>
              <a:spcAft>
                <a:spcPts val="0"/>
              </a:spcAft>
              <a:buSzPts val="1740"/>
              <a:buNone/>
            </a:pPr>
            <a:r>
              <a:rPr lang="fr-CA" b="1"/>
              <a:t>Plusieurs facteurs vont influencer les risques de conséquences lors d’actions dérangeantes : </a:t>
            </a:r>
            <a:endParaRPr/>
          </a:p>
          <a:p>
            <a:pPr marL="320040" lvl="0" indent="-320040" algn="l" rtl="0">
              <a:lnSpc>
                <a:spcPct val="90000"/>
              </a:lnSpc>
              <a:spcBef>
                <a:spcPts val="1200"/>
              </a:spcBef>
              <a:spcAft>
                <a:spcPts val="0"/>
              </a:spcAft>
              <a:buSzPts val="1740"/>
              <a:buChar char="▪"/>
            </a:pPr>
            <a:r>
              <a:rPr lang="fr-CA"/>
              <a:t>le type d’action; </a:t>
            </a:r>
            <a:endParaRPr/>
          </a:p>
          <a:p>
            <a:pPr marL="320040" lvl="0" indent="-320040" algn="l" rtl="0">
              <a:lnSpc>
                <a:spcPct val="90000"/>
              </a:lnSpc>
              <a:spcBef>
                <a:spcPts val="1200"/>
              </a:spcBef>
              <a:spcAft>
                <a:spcPts val="0"/>
              </a:spcAft>
              <a:buSzPts val="1740"/>
              <a:buChar char="▪"/>
            </a:pPr>
            <a:r>
              <a:rPr lang="fr-CA"/>
              <a:t>l’appui de la population; </a:t>
            </a:r>
            <a:endParaRPr/>
          </a:p>
          <a:p>
            <a:pPr marL="320040" lvl="0" indent="-320040" algn="l" rtl="0">
              <a:lnSpc>
                <a:spcPct val="90000"/>
              </a:lnSpc>
              <a:spcBef>
                <a:spcPts val="1200"/>
              </a:spcBef>
              <a:spcAft>
                <a:spcPts val="0"/>
              </a:spcAft>
              <a:buSzPts val="1740"/>
              <a:buChar char="▪"/>
            </a:pPr>
            <a:r>
              <a:rPr lang="fr-CA"/>
              <a:t>la cible; </a:t>
            </a:r>
            <a:endParaRPr/>
          </a:p>
          <a:p>
            <a:pPr marL="320040" lvl="0" indent="-320040" algn="l" rtl="0">
              <a:lnSpc>
                <a:spcPct val="90000"/>
              </a:lnSpc>
              <a:spcBef>
                <a:spcPts val="1200"/>
              </a:spcBef>
              <a:spcAft>
                <a:spcPts val="0"/>
              </a:spcAft>
              <a:buSzPts val="1740"/>
              <a:buChar char="▪"/>
            </a:pPr>
            <a:r>
              <a:rPr lang="fr-CA"/>
              <a:t>les personnes participant à l’action </a:t>
            </a:r>
            <a:endParaRPr/>
          </a:p>
          <a:p>
            <a:pPr marL="640080" lvl="1" indent="-274320" algn="l" rtl="0">
              <a:lnSpc>
                <a:spcPct val="90000"/>
              </a:lnSpc>
              <a:spcBef>
                <a:spcPts val="400"/>
              </a:spcBef>
              <a:spcAft>
                <a:spcPts val="0"/>
              </a:spcAft>
              <a:buSzPts val="1820"/>
              <a:buChar char="▪"/>
            </a:pPr>
            <a:r>
              <a:rPr lang="fr-CA"/>
              <a:t>(pour les personnes ayant un casier judiciaire, il est plus risqué de participer à ce type d’actions).</a:t>
            </a:r>
            <a:endParaRPr/>
          </a:p>
          <a:p>
            <a:pPr marL="640080" lvl="1" indent="-274320" algn="l" rtl="0">
              <a:lnSpc>
                <a:spcPct val="90000"/>
              </a:lnSpc>
              <a:spcBef>
                <a:spcPts val="600"/>
              </a:spcBef>
              <a:spcAft>
                <a:spcPts val="200"/>
              </a:spcAft>
              <a:buSzPts val="1820"/>
              <a:buChar char="▪"/>
            </a:pPr>
            <a:r>
              <a:rPr lang="fr-CA"/>
              <a:t>Profilage</a:t>
            </a:r>
            <a:endParaRPr/>
          </a:p>
        </p:txBody>
      </p:sp>
      <p:sp>
        <p:nvSpPr>
          <p:cNvPr id="432" name="Google Shape;432;p26"/>
          <p:cNvSpPr/>
          <p:nvPr/>
        </p:nvSpPr>
        <p:spPr>
          <a:xfrm>
            <a:off x="11401725" y="6229681"/>
            <a:ext cx="457200" cy="457200"/>
          </a:xfrm>
          <a:prstGeom prst="ellipse">
            <a:avLst/>
          </a:prstGeom>
          <a:blipFill rotWithShape="1">
            <a:blip r:embed="rId4">
              <a:alphaModFix/>
            </a:blip>
            <a:tile tx="5080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FFFFFF"/>
              </a:solidFill>
              <a:latin typeface="Rockwell"/>
              <a:ea typeface="Rockwell"/>
              <a:cs typeface="Rockwell"/>
              <a:sym typeface="Rockwell"/>
            </a:endParaRPr>
          </a:p>
        </p:txBody>
      </p:sp>
      <p:sp>
        <p:nvSpPr>
          <p:cNvPr id="433" name="Google Shape;433;p26"/>
          <p:cNvSpPr/>
          <p:nvPr/>
        </p:nvSpPr>
        <p:spPr>
          <a:xfrm>
            <a:off x="11430918" y="6258874"/>
            <a:ext cx="398813" cy="398815"/>
          </a:xfrm>
          <a:prstGeom prst="ellipse">
            <a:avLst/>
          </a:prstGeom>
          <a:noFill/>
          <a:ln w="127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7"/>
        <p:cNvGrpSpPr/>
        <p:nvPr/>
      </p:nvGrpSpPr>
      <p:grpSpPr>
        <a:xfrm>
          <a:off x="0" y="0"/>
          <a:ext cx="0" cy="0"/>
          <a:chOff x="0" y="0"/>
          <a:chExt cx="0" cy="0"/>
        </a:xfrm>
      </p:grpSpPr>
      <p:sp>
        <p:nvSpPr>
          <p:cNvPr id="438" name="Google Shape;438;p3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9" name="Google Shape;439;p30"/>
          <p:cNvSpPr/>
          <p:nvPr/>
        </p:nvSpPr>
        <p:spPr>
          <a:xfrm>
            <a:off x="641604" y="653241"/>
            <a:ext cx="10908792" cy="80683"/>
          </a:xfrm>
          <a:prstGeom prst="rect">
            <a:avLst/>
          </a:prstGeom>
          <a:blipFill rotWithShape="1">
            <a:blip r:embed="rId3">
              <a:alphaModFix amt="85000"/>
            </a:blip>
            <a:tile tx="0" ty="-762000" sx="92000" sy="89000" flip="xy" algn="ctr"/>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0" name="Google Shape;440;p30"/>
          <p:cNvSpPr/>
          <p:nvPr/>
        </p:nvSpPr>
        <p:spPr>
          <a:xfrm>
            <a:off x="641602" y="822324"/>
            <a:ext cx="5149596" cy="5228279"/>
          </a:xfrm>
          <a:prstGeom prst="rect">
            <a:avLst/>
          </a:prstGeom>
          <a:blipFill rotWithShape="1">
            <a:blip r:embed="rId3">
              <a:alphaModFix amt="85000"/>
            </a:blip>
            <a:tile tx="0" ty="-704850" sx="92000" sy="89000" flip="xy" algn="ctr"/>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1" name="Google Shape;441;p30"/>
          <p:cNvSpPr txBox="1">
            <a:spLocks noGrp="1"/>
          </p:cNvSpPr>
          <p:nvPr>
            <p:ph type="title"/>
          </p:nvPr>
        </p:nvSpPr>
        <p:spPr>
          <a:xfrm>
            <a:off x="1286924" y="1465800"/>
            <a:ext cx="4241400" cy="3941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Font typeface="Rockwell"/>
              <a:buNone/>
            </a:pPr>
            <a:r>
              <a:rPr lang="fr-CA" sz="6000"/>
              <a:t>COMMENT ÉVALUER LES RISQUES?</a:t>
            </a:r>
            <a:endParaRPr/>
          </a:p>
        </p:txBody>
      </p:sp>
      <p:sp>
        <p:nvSpPr>
          <p:cNvPr id="442" name="Google Shape;442;p30"/>
          <p:cNvSpPr txBox="1">
            <a:spLocks noGrp="1"/>
          </p:cNvSpPr>
          <p:nvPr>
            <p:ph type="body" idx="1"/>
          </p:nvPr>
        </p:nvSpPr>
        <p:spPr>
          <a:xfrm>
            <a:off x="6096000" y="1359089"/>
            <a:ext cx="5132665" cy="4048046"/>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90000"/>
              </a:lnSpc>
              <a:spcBef>
                <a:spcPts val="0"/>
              </a:spcBef>
              <a:spcAft>
                <a:spcPts val="0"/>
              </a:spcAft>
              <a:buSzPts val="1740"/>
              <a:buNone/>
            </a:pPr>
            <a:r>
              <a:rPr lang="fr-CA"/>
              <a:t>Quand c’est possible, il est important de connaître l’expérience du milieu</a:t>
            </a:r>
            <a:endParaRPr/>
          </a:p>
          <a:p>
            <a:pPr marL="0" lvl="0" indent="0" algn="l" rtl="0">
              <a:lnSpc>
                <a:spcPct val="90000"/>
              </a:lnSpc>
              <a:spcBef>
                <a:spcPts val="0"/>
              </a:spcBef>
              <a:spcAft>
                <a:spcPts val="0"/>
              </a:spcAft>
              <a:buSzPts val="1740"/>
              <a:buNone/>
            </a:pPr>
            <a:endParaRPr/>
          </a:p>
          <a:p>
            <a:pPr marL="320040" lvl="0" indent="-320040" algn="l" rtl="0">
              <a:lnSpc>
                <a:spcPct val="90000"/>
              </a:lnSpc>
              <a:spcBef>
                <a:spcPts val="0"/>
              </a:spcBef>
              <a:spcAft>
                <a:spcPts val="0"/>
              </a:spcAft>
              <a:buSzPts val="1740"/>
              <a:buChar char="▪"/>
            </a:pPr>
            <a:r>
              <a:rPr lang="fr-CA"/>
              <a:t>S’informer des actions passées pour jauger de la marge de manœuvre que l’on possède vis-à-vis de la police</a:t>
            </a:r>
            <a:endParaRPr/>
          </a:p>
          <a:p>
            <a:pPr marL="0" lvl="0" indent="0" algn="l" rtl="0">
              <a:lnSpc>
                <a:spcPct val="90000"/>
              </a:lnSpc>
              <a:spcBef>
                <a:spcPts val="0"/>
              </a:spcBef>
              <a:spcAft>
                <a:spcPts val="0"/>
              </a:spcAft>
              <a:buSzPts val="1740"/>
              <a:buNone/>
            </a:pPr>
            <a:endParaRPr/>
          </a:p>
          <a:p>
            <a:pPr marL="320040" lvl="0" indent="-320040" algn="l" rtl="0">
              <a:lnSpc>
                <a:spcPct val="90000"/>
              </a:lnSpc>
              <a:spcBef>
                <a:spcPts val="0"/>
              </a:spcBef>
              <a:spcAft>
                <a:spcPts val="0"/>
              </a:spcAft>
              <a:buSzPts val="1740"/>
              <a:buChar char="▪"/>
            </a:pPr>
            <a:r>
              <a:rPr lang="fr-CA"/>
              <a:t>Selon les villes et les corps policiers la situation est différente</a:t>
            </a:r>
            <a:endParaRPr/>
          </a:p>
          <a:p>
            <a:pPr marL="320040" lvl="0" indent="-320040" algn="l" rtl="0">
              <a:lnSpc>
                <a:spcPct val="90000"/>
              </a:lnSpc>
              <a:spcBef>
                <a:spcPts val="1200"/>
              </a:spcBef>
              <a:spcAft>
                <a:spcPts val="0"/>
              </a:spcAft>
              <a:buSzPts val="1740"/>
              <a:buChar char="▪"/>
            </a:pPr>
            <a:r>
              <a:rPr lang="fr-CA"/>
              <a:t>Exemple, à Québec, dans le milieu communautaire : </a:t>
            </a:r>
            <a:endParaRPr/>
          </a:p>
          <a:p>
            <a:pPr marL="365760" lvl="1" indent="0" algn="l" rtl="0">
              <a:lnSpc>
                <a:spcPct val="90000"/>
              </a:lnSpc>
              <a:spcBef>
                <a:spcPts val="400"/>
              </a:spcBef>
              <a:spcAft>
                <a:spcPts val="200"/>
              </a:spcAft>
              <a:buSzPts val="1820"/>
              <a:buNone/>
            </a:pPr>
            <a:r>
              <a:rPr lang="fr-CA"/>
              <a:t>D’habitude, les polices dialoguent avec les personnes déléguées d’abord avant d’entamer quoi que ce soit auprès des participant-e-s</a:t>
            </a:r>
            <a:endParaRPr/>
          </a:p>
        </p:txBody>
      </p:sp>
      <p:sp>
        <p:nvSpPr>
          <p:cNvPr id="443" name="Google Shape;443;p30"/>
          <p:cNvSpPr/>
          <p:nvPr/>
        </p:nvSpPr>
        <p:spPr>
          <a:xfrm>
            <a:off x="641604" y="6121662"/>
            <a:ext cx="10908792" cy="80683"/>
          </a:xfrm>
          <a:prstGeom prst="rect">
            <a:avLst/>
          </a:prstGeom>
          <a:blipFill rotWithShape="1">
            <a:blip r:embed="rId3">
              <a:alphaModFix amt="85000"/>
            </a:blip>
            <a:tile tx="0" ty="-762000" sx="92000" sy="89000" flip="xy" algn="ctr"/>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8"/>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5400"/>
              <a:buFont typeface="Rockwell"/>
              <a:buNone/>
            </a:pPr>
            <a:r>
              <a:rPr lang="fr-CA"/>
              <a:t>PLAN DE LA FORMATION</a:t>
            </a:r>
            <a:endParaRPr/>
          </a:p>
        </p:txBody>
      </p:sp>
      <p:sp>
        <p:nvSpPr>
          <p:cNvPr id="205" name="Google Shape;205;p8"/>
          <p:cNvSpPr txBox="1">
            <a:spLocks noGrp="1"/>
          </p:cNvSpPr>
          <p:nvPr>
            <p:ph type="body" idx="1"/>
          </p:nvPr>
        </p:nvSpPr>
        <p:spPr>
          <a:xfrm>
            <a:off x="1069848" y="2121408"/>
            <a:ext cx="5243866" cy="4050792"/>
          </a:xfrm>
          <a:prstGeom prst="rect">
            <a:avLst/>
          </a:prstGeom>
          <a:noFill/>
          <a:ln>
            <a:noFill/>
          </a:ln>
        </p:spPr>
        <p:txBody>
          <a:bodyPr spcFirstLastPara="1" wrap="square" lIns="91425" tIns="45700" rIns="91425" bIns="45700" anchor="t" anchorCtr="0">
            <a:normAutofit fontScale="92500" lnSpcReduction="10000"/>
          </a:bodyPr>
          <a:lstStyle/>
          <a:p>
            <a:pPr marL="457200" lvl="0" indent="-457200" algn="l" rtl="0">
              <a:lnSpc>
                <a:spcPct val="90000"/>
              </a:lnSpc>
              <a:spcBef>
                <a:spcPts val="0"/>
              </a:spcBef>
              <a:spcAft>
                <a:spcPts val="0"/>
              </a:spcAft>
              <a:buSzPct val="85000"/>
              <a:buFont typeface="Rockwell"/>
              <a:buAutoNum type="arabicPeriod"/>
            </a:pPr>
            <a:r>
              <a:rPr lang="fr-CA"/>
              <a:t>Présentation des objectifs</a:t>
            </a:r>
            <a:endParaRPr/>
          </a:p>
          <a:p>
            <a:pPr marL="457200" lvl="0" indent="-457200" algn="l" rtl="0">
              <a:lnSpc>
                <a:spcPct val="90000"/>
              </a:lnSpc>
              <a:spcBef>
                <a:spcPts val="1200"/>
              </a:spcBef>
              <a:spcAft>
                <a:spcPts val="0"/>
              </a:spcAft>
              <a:buSzPct val="85000"/>
              <a:buFont typeface="Rockwell"/>
              <a:buAutoNum type="arabicPeriod"/>
            </a:pPr>
            <a:r>
              <a:rPr lang="fr-CA"/>
              <a:t>Première partie : Les actions dérangeantes</a:t>
            </a:r>
            <a:endParaRPr/>
          </a:p>
          <a:p>
            <a:pPr marL="731520" lvl="1" indent="-457200" algn="l" rtl="0">
              <a:lnSpc>
                <a:spcPct val="90000"/>
              </a:lnSpc>
              <a:spcBef>
                <a:spcPts val="400"/>
              </a:spcBef>
              <a:spcAft>
                <a:spcPts val="0"/>
              </a:spcAft>
              <a:buSzPct val="85000"/>
              <a:buFont typeface="Rockwell"/>
              <a:buAutoNum type="alphaLcParenR"/>
            </a:pPr>
            <a:r>
              <a:rPr lang="fr-CA"/>
              <a:t>Actions dérangeantes vs désobéissance civile</a:t>
            </a:r>
            <a:endParaRPr/>
          </a:p>
          <a:p>
            <a:pPr marL="731520" lvl="1" indent="-457200" algn="l" rtl="0">
              <a:lnSpc>
                <a:spcPct val="90000"/>
              </a:lnSpc>
              <a:spcBef>
                <a:spcPts val="600"/>
              </a:spcBef>
              <a:spcAft>
                <a:spcPts val="0"/>
              </a:spcAft>
              <a:buSzPct val="85000"/>
              <a:buFont typeface="Rockwell"/>
              <a:buAutoNum type="alphaLcParenR"/>
            </a:pPr>
            <a:r>
              <a:rPr lang="fr-CA"/>
              <a:t>Pourquoi déranger ?</a:t>
            </a:r>
            <a:endParaRPr/>
          </a:p>
          <a:p>
            <a:pPr marL="731520" lvl="1" indent="-457200" algn="l" rtl="0">
              <a:lnSpc>
                <a:spcPct val="90000"/>
              </a:lnSpc>
              <a:spcBef>
                <a:spcPts val="600"/>
              </a:spcBef>
              <a:spcAft>
                <a:spcPts val="0"/>
              </a:spcAft>
              <a:buSzPct val="85000"/>
              <a:buFont typeface="Rockwell"/>
              <a:buAutoNum type="alphaLcParenR"/>
            </a:pPr>
            <a:r>
              <a:rPr lang="fr-CA"/>
              <a:t>Le rapport de force</a:t>
            </a:r>
            <a:endParaRPr/>
          </a:p>
          <a:p>
            <a:pPr marL="731520" lvl="1" indent="-457200" algn="l" rtl="0">
              <a:lnSpc>
                <a:spcPct val="90000"/>
              </a:lnSpc>
              <a:spcBef>
                <a:spcPts val="600"/>
              </a:spcBef>
              <a:spcAft>
                <a:spcPts val="0"/>
              </a:spcAft>
              <a:buSzPct val="85000"/>
              <a:buFont typeface="Rockwell"/>
              <a:buAutoNum type="alphaLcParenR"/>
            </a:pPr>
            <a:r>
              <a:rPr lang="fr-CA"/>
              <a:t>Quelques exemples d’actions dérangeantes</a:t>
            </a:r>
            <a:endParaRPr/>
          </a:p>
          <a:p>
            <a:pPr marL="457200" lvl="0" indent="-457200" algn="l" rtl="0">
              <a:lnSpc>
                <a:spcPct val="90000"/>
              </a:lnSpc>
              <a:spcBef>
                <a:spcPts val="1400"/>
              </a:spcBef>
              <a:spcAft>
                <a:spcPts val="0"/>
              </a:spcAft>
              <a:buSzPct val="85000"/>
              <a:buFont typeface="Rockwell"/>
              <a:buAutoNum type="arabicPeriod"/>
            </a:pPr>
            <a:r>
              <a:rPr lang="fr-CA"/>
              <a:t>Deuxième partie : Les risques</a:t>
            </a:r>
            <a:endParaRPr/>
          </a:p>
          <a:p>
            <a:pPr marL="731520" lvl="1" indent="-457200" algn="l" rtl="0">
              <a:lnSpc>
                <a:spcPct val="90000"/>
              </a:lnSpc>
              <a:spcBef>
                <a:spcPts val="400"/>
              </a:spcBef>
              <a:spcAft>
                <a:spcPts val="0"/>
              </a:spcAft>
              <a:buSzPct val="85000"/>
              <a:buFont typeface="Rockwell"/>
              <a:buAutoNum type="alphaLcParenR"/>
            </a:pPr>
            <a:r>
              <a:rPr lang="fr-CA" sz="1800">
                <a:solidFill>
                  <a:srgbClr val="742117"/>
                </a:solidFill>
              </a:rPr>
              <a:t>Comment évaluer les risques?</a:t>
            </a:r>
            <a:endParaRPr/>
          </a:p>
          <a:p>
            <a:pPr marL="731520" lvl="1" indent="-457200" algn="l" rtl="0">
              <a:lnSpc>
                <a:spcPct val="90000"/>
              </a:lnSpc>
              <a:spcBef>
                <a:spcPts val="600"/>
              </a:spcBef>
              <a:spcAft>
                <a:spcPts val="0"/>
              </a:spcAft>
              <a:buSzPct val="85000"/>
              <a:buFont typeface="Rockwell"/>
              <a:buAutoNum type="alphaLcParenR"/>
            </a:pPr>
            <a:r>
              <a:rPr lang="fr-CA" sz="1800">
                <a:solidFill>
                  <a:srgbClr val="742117"/>
                </a:solidFill>
              </a:rPr>
              <a:t>En cas d’interpellation policière, dois-je m’identifier ?</a:t>
            </a:r>
            <a:endParaRPr/>
          </a:p>
          <a:p>
            <a:pPr marL="731520" lvl="1" indent="-457200" algn="l" rtl="0">
              <a:lnSpc>
                <a:spcPct val="90000"/>
              </a:lnSpc>
              <a:spcBef>
                <a:spcPts val="600"/>
              </a:spcBef>
              <a:spcAft>
                <a:spcPts val="0"/>
              </a:spcAft>
              <a:buSzPct val="85000"/>
              <a:buFont typeface="Rockwell"/>
              <a:buAutoNum type="alphaLcParenR"/>
            </a:pPr>
            <a:r>
              <a:rPr lang="fr-CA">
                <a:solidFill>
                  <a:srgbClr val="742117"/>
                </a:solidFill>
              </a:rPr>
              <a:t>Quoi faire en cas d’arrestation ?</a:t>
            </a:r>
            <a:endParaRPr/>
          </a:p>
          <a:p>
            <a:pPr marL="457200" lvl="0" indent="-357346" algn="l" rtl="0">
              <a:lnSpc>
                <a:spcPct val="90000"/>
              </a:lnSpc>
              <a:spcBef>
                <a:spcPts val="1400"/>
              </a:spcBef>
              <a:spcAft>
                <a:spcPts val="0"/>
              </a:spcAft>
              <a:buSzPct val="85000"/>
              <a:buFont typeface="Rockwell"/>
              <a:buNone/>
            </a:pPr>
            <a:endParaRPr>
              <a:solidFill>
                <a:srgbClr val="742117"/>
              </a:solidFill>
            </a:endParaRPr>
          </a:p>
          <a:p>
            <a:pPr marL="731520" lvl="1" indent="-367331" algn="l" rtl="0">
              <a:lnSpc>
                <a:spcPct val="90000"/>
              </a:lnSpc>
              <a:spcBef>
                <a:spcPts val="400"/>
              </a:spcBef>
              <a:spcAft>
                <a:spcPts val="0"/>
              </a:spcAft>
              <a:buSzPct val="85000"/>
              <a:buFont typeface="Rockwell"/>
              <a:buNone/>
            </a:pPr>
            <a:endParaRPr sz="1800">
              <a:solidFill>
                <a:srgbClr val="742117"/>
              </a:solidFill>
            </a:endParaRPr>
          </a:p>
          <a:p>
            <a:pPr marL="731520" lvl="1" indent="-367331" algn="l" rtl="0">
              <a:lnSpc>
                <a:spcPct val="90000"/>
              </a:lnSpc>
              <a:spcBef>
                <a:spcPts val="600"/>
              </a:spcBef>
              <a:spcAft>
                <a:spcPts val="0"/>
              </a:spcAft>
              <a:buSzPct val="85000"/>
              <a:buFont typeface="Rockwell"/>
              <a:buNone/>
            </a:pPr>
            <a:endParaRPr>
              <a:solidFill>
                <a:srgbClr val="742117"/>
              </a:solidFill>
            </a:endParaRPr>
          </a:p>
          <a:p>
            <a:pPr marL="457200" lvl="0" indent="-357346" algn="l" rtl="0">
              <a:lnSpc>
                <a:spcPct val="90000"/>
              </a:lnSpc>
              <a:spcBef>
                <a:spcPts val="1400"/>
              </a:spcBef>
              <a:spcAft>
                <a:spcPts val="0"/>
              </a:spcAft>
              <a:buSzPct val="85000"/>
              <a:buFont typeface="Rockwell"/>
              <a:buNone/>
            </a:pPr>
            <a:endParaRPr/>
          </a:p>
          <a:p>
            <a:pPr marL="457200" lvl="0" indent="-357346" algn="l" rtl="0">
              <a:lnSpc>
                <a:spcPct val="90000"/>
              </a:lnSpc>
              <a:spcBef>
                <a:spcPts val="1200"/>
              </a:spcBef>
              <a:spcAft>
                <a:spcPts val="0"/>
              </a:spcAft>
              <a:buSzPct val="85000"/>
              <a:buFont typeface="Rockwell"/>
              <a:buNone/>
            </a:pPr>
            <a:endParaRPr/>
          </a:p>
          <a:p>
            <a:pPr marL="457200" lvl="0" indent="-357346" algn="l" rtl="0">
              <a:lnSpc>
                <a:spcPct val="90000"/>
              </a:lnSpc>
              <a:spcBef>
                <a:spcPts val="1200"/>
              </a:spcBef>
              <a:spcAft>
                <a:spcPts val="0"/>
              </a:spcAft>
              <a:buSzPct val="85000"/>
              <a:buFont typeface="Rockwell"/>
              <a:buNone/>
            </a:pPr>
            <a:endParaRPr/>
          </a:p>
          <a:p>
            <a:pPr marL="182880" lvl="0" indent="-83026" algn="l" rtl="0">
              <a:lnSpc>
                <a:spcPct val="90000"/>
              </a:lnSpc>
              <a:spcBef>
                <a:spcPts val="1200"/>
              </a:spcBef>
              <a:spcAft>
                <a:spcPts val="0"/>
              </a:spcAft>
              <a:buSzPct val="85000"/>
              <a:buNone/>
            </a:pPr>
            <a:endParaRPr/>
          </a:p>
        </p:txBody>
      </p:sp>
      <p:sp>
        <p:nvSpPr>
          <p:cNvPr id="206" name="Google Shape;206;p8"/>
          <p:cNvSpPr txBox="1"/>
          <p:nvPr/>
        </p:nvSpPr>
        <p:spPr>
          <a:xfrm>
            <a:off x="6313714" y="2093976"/>
            <a:ext cx="5243866" cy="4050792"/>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90000"/>
              </a:lnSpc>
              <a:spcBef>
                <a:spcPts val="0"/>
              </a:spcBef>
              <a:spcAft>
                <a:spcPts val="0"/>
              </a:spcAft>
              <a:buClr>
                <a:srgbClr val="9E3611"/>
              </a:buClr>
              <a:buSzPts val="1700"/>
              <a:buFont typeface="Rockwell"/>
              <a:buAutoNum type="arabicPeriod" startAt="4"/>
            </a:pPr>
            <a:r>
              <a:rPr lang="fr-CA" sz="2000" b="0" i="0" u="none" strike="noStrike" cap="none">
                <a:solidFill>
                  <a:srgbClr val="742117"/>
                </a:solidFill>
                <a:latin typeface="Rockwell"/>
                <a:ea typeface="Rockwell"/>
                <a:cs typeface="Rockwell"/>
                <a:sym typeface="Rockwell"/>
              </a:rPr>
              <a:t>ABCD d’une action dérangeante</a:t>
            </a:r>
            <a:endParaRPr/>
          </a:p>
          <a:p>
            <a:pPr marL="731520" marR="0" lvl="1" indent="-457200" algn="l" rtl="0">
              <a:lnSpc>
                <a:spcPct val="90000"/>
              </a:lnSpc>
              <a:spcBef>
                <a:spcPts val="400"/>
              </a:spcBef>
              <a:spcAft>
                <a:spcPts val="0"/>
              </a:spcAft>
              <a:buClr>
                <a:srgbClr val="9E3611"/>
              </a:buClr>
              <a:buSzPts val="1530"/>
              <a:buFont typeface="Rockwell"/>
              <a:buAutoNum type="alphaLcParenR"/>
            </a:pPr>
            <a:r>
              <a:rPr lang="fr-CA" sz="1800" b="0" i="0" u="none" strike="noStrike" cap="none">
                <a:solidFill>
                  <a:srgbClr val="742117"/>
                </a:solidFill>
                <a:latin typeface="Rockwell"/>
                <a:ea typeface="Rockwell"/>
                <a:cs typeface="Rockwell"/>
                <a:sym typeface="Rockwell"/>
              </a:rPr>
              <a:t>Organiser une action dérangeante ça se décide collectivement</a:t>
            </a:r>
            <a:endParaRPr/>
          </a:p>
          <a:p>
            <a:pPr marL="731520" marR="0" lvl="1" indent="-457200" algn="l" rtl="0">
              <a:lnSpc>
                <a:spcPct val="90000"/>
              </a:lnSpc>
              <a:spcBef>
                <a:spcPts val="600"/>
              </a:spcBef>
              <a:spcAft>
                <a:spcPts val="0"/>
              </a:spcAft>
              <a:buClr>
                <a:srgbClr val="9E3611"/>
              </a:buClr>
              <a:buSzPts val="1530"/>
              <a:buFont typeface="Rockwell"/>
              <a:buAutoNum type="alphaLcParenR"/>
            </a:pPr>
            <a:r>
              <a:rPr lang="fr-CA" sz="1800" b="0" i="0" u="none" strike="noStrike" cap="none">
                <a:solidFill>
                  <a:srgbClr val="742117"/>
                </a:solidFill>
                <a:latin typeface="Rockwell"/>
                <a:ea typeface="Rockwell"/>
                <a:cs typeface="Rockwell"/>
                <a:sym typeface="Rockwell"/>
              </a:rPr>
              <a:t>AIDE-MÉMOIRE</a:t>
            </a:r>
            <a:endParaRPr/>
          </a:p>
          <a:p>
            <a:pPr marL="731520" marR="0" lvl="1" indent="-457200" algn="l" rtl="0">
              <a:lnSpc>
                <a:spcPct val="90000"/>
              </a:lnSpc>
              <a:spcBef>
                <a:spcPts val="600"/>
              </a:spcBef>
              <a:spcAft>
                <a:spcPts val="0"/>
              </a:spcAft>
              <a:buClr>
                <a:srgbClr val="9E3611"/>
              </a:buClr>
              <a:buSzPts val="1530"/>
              <a:buFont typeface="Rockwell"/>
              <a:buAutoNum type="alphaLcParenR"/>
            </a:pPr>
            <a:r>
              <a:rPr lang="fr-CA" sz="1800" b="0" i="0" u="none" strike="noStrike" cap="none">
                <a:solidFill>
                  <a:srgbClr val="742117"/>
                </a:solidFill>
                <a:latin typeface="Rockwell"/>
                <a:ea typeface="Rockwell"/>
                <a:cs typeface="Rockwell"/>
                <a:sym typeface="Rockwell"/>
              </a:rPr>
              <a:t>Relations avec la police</a:t>
            </a:r>
            <a:endParaRPr/>
          </a:p>
          <a:p>
            <a:pPr marL="731520" marR="0" lvl="1" indent="-457200" algn="l" rtl="0">
              <a:lnSpc>
                <a:spcPct val="90000"/>
              </a:lnSpc>
              <a:spcBef>
                <a:spcPts val="600"/>
              </a:spcBef>
              <a:spcAft>
                <a:spcPts val="0"/>
              </a:spcAft>
              <a:buClr>
                <a:srgbClr val="9E3611"/>
              </a:buClr>
              <a:buSzPts val="1530"/>
              <a:buFont typeface="Rockwell"/>
              <a:buAutoNum type="alphaLcParenR"/>
            </a:pPr>
            <a:r>
              <a:rPr lang="fr-CA" sz="1800" b="0" i="0" u="none" strike="noStrike" cap="none">
                <a:solidFill>
                  <a:srgbClr val="742117"/>
                </a:solidFill>
                <a:latin typeface="Rockwell"/>
                <a:ea typeface="Rockwell"/>
                <a:cs typeface="Rockwell"/>
                <a:sym typeface="Rockwell"/>
              </a:rPr>
              <a:t>Les médias</a:t>
            </a:r>
            <a:endParaRPr/>
          </a:p>
          <a:p>
            <a:pPr marL="731520" marR="0" lvl="1" indent="-360044" algn="l" rtl="0">
              <a:lnSpc>
                <a:spcPct val="90000"/>
              </a:lnSpc>
              <a:spcBef>
                <a:spcPts val="600"/>
              </a:spcBef>
              <a:spcAft>
                <a:spcPts val="0"/>
              </a:spcAft>
              <a:buClr>
                <a:srgbClr val="9E3611"/>
              </a:buClr>
              <a:buSzPts val="1530"/>
              <a:buFont typeface="Rockwell"/>
              <a:buNone/>
            </a:pPr>
            <a:endParaRPr sz="1800" b="0" i="0" u="none" strike="noStrike" cap="none">
              <a:solidFill>
                <a:srgbClr val="742117"/>
              </a:solidFill>
              <a:latin typeface="Rockwell"/>
              <a:ea typeface="Rockwell"/>
              <a:cs typeface="Rockwell"/>
              <a:sym typeface="Rockwell"/>
            </a:endParaRPr>
          </a:p>
          <a:p>
            <a:pPr marL="457200" marR="0" lvl="0" indent="-349250" algn="l" rtl="0">
              <a:lnSpc>
                <a:spcPct val="90000"/>
              </a:lnSpc>
              <a:spcBef>
                <a:spcPts val="1400"/>
              </a:spcBef>
              <a:spcAft>
                <a:spcPts val="0"/>
              </a:spcAft>
              <a:buClr>
                <a:srgbClr val="9E3611"/>
              </a:buClr>
              <a:buSzPts val="1700"/>
              <a:buFont typeface="Rockwell"/>
              <a:buNone/>
            </a:pPr>
            <a:endParaRPr sz="2000" b="0" i="0" u="none" strike="noStrike" cap="none">
              <a:solidFill>
                <a:srgbClr val="742117"/>
              </a:solidFill>
              <a:latin typeface="Rockwell"/>
              <a:ea typeface="Rockwell"/>
              <a:cs typeface="Rockwell"/>
              <a:sym typeface="Rockwell"/>
            </a:endParaRPr>
          </a:p>
          <a:p>
            <a:pPr marL="731520" marR="0" lvl="1" indent="-360044" algn="l" rtl="0">
              <a:lnSpc>
                <a:spcPct val="90000"/>
              </a:lnSpc>
              <a:spcBef>
                <a:spcPts val="400"/>
              </a:spcBef>
              <a:spcAft>
                <a:spcPts val="0"/>
              </a:spcAft>
              <a:buClr>
                <a:srgbClr val="9E3611"/>
              </a:buClr>
              <a:buSzPts val="1530"/>
              <a:buFont typeface="Rockwell"/>
              <a:buNone/>
            </a:pPr>
            <a:endParaRPr sz="1800" b="0" i="0" u="none" strike="noStrike" cap="none">
              <a:solidFill>
                <a:srgbClr val="742117"/>
              </a:solidFill>
              <a:latin typeface="Rockwell"/>
              <a:ea typeface="Rockwell"/>
              <a:cs typeface="Rockwell"/>
              <a:sym typeface="Rockwell"/>
            </a:endParaRPr>
          </a:p>
          <a:p>
            <a:pPr marL="731520" marR="0" lvl="1" indent="-360044" algn="l" rtl="0">
              <a:lnSpc>
                <a:spcPct val="90000"/>
              </a:lnSpc>
              <a:spcBef>
                <a:spcPts val="600"/>
              </a:spcBef>
              <a:spcAft>
                <a:spcPts val="0"/>
              </a:spcAft>
              <a:buClr>
                <a:srgbClr val="9E3611"/>
              </a:buClr>
              <a:buSzPts val="1530"/>
              <a:buFont typeface="Rockwell"/>
              <a:buNone/>
            </a:pPr>
            <a:endParaRPr sz="1800" b="0" i="0" u="none" strike="noStrike" cap="none">
              <a:solidFill>
                <a:srgbClr val="742117"/>
              </a:solidFill>
              <a:latin typeface="Rockwell"/>
              <a:ea typeface="Rockwell"/>
              <a:cs typeface="Rockwell"/>
              <a:sym typeface="Rockwell"/>
            </a:endParaRPr>
          </a:p>
          <a:p>
            <a:pPr marL="457200" marR="0" lvl="0" indent="-349250" algn="l" rtl="0">
              <a:lnSpc>
                <a:spcPct val="90000"/>
              </a:lnSpc>
              <a:spcBef>
                <a:spcPts val="1400"/>
              </a:spcBef>
              <a:spcAft>
                <a:spcPts val="0"/>
              </a:spcAft>
              <a:buClr>
                <a:srgbClr val="9E3611"/>
              </a:buClr>
              <a:buSzPts val="1700"/>
              <a:buFont typeface="Rockwell"/>
              <a:buNone/>
            </a:pPr>
            <a:endParaRPr sz="2000" b="0" i="0" u="none" strike="noStrike" cap="none">
              <a:solidFill>
                <a:schemeClr val="dk1"/>
              </a:solidFill>
              <a:latin typeface="Rockwell"/>
              <a:ea typeface="Rockwell"/>
              <a:cs typeface="Rockwell"/>
              <a:sym typeface="Rockwell"/>
            </a:endParaRPr>
          </a:p>
          <a:p>
            <a:pPr marL="457200" marR="0" lvl="0" indent="-349250" algn="l" rtl="0">
              <a:lnSpc>
                <a:spcPct val="90000"/>
              </a:lnSpc>
              <a:spcBef>
                <a:spcPts val="1200"/>
              </a:spcBef>
              <a:spcAft>
                <a:spcPts val="0"/>
              </a:spcAft>
              <a:buClr>
                <a:srgbClr val="9E3611"/>
              </a:buClr>
              <a:buSzPts val="1700"/>
              <a:buFont typeface="Rockwell"/>
              <a:buNone/>
            </a:pPr>
            <a:endParaRPr sz="2000" b="0" i="0" u="none" strike="noStrike" cap="none">
              <a:solidFill>
                <a:schemeClr val="dk1"/>
              </a:solidFill>
              <a:latin typeface="Rockwell"/>
              <a:ea typeface="Rockwell"/>
              <a:cs typeface="Rockwell"/>
              <a:sym typeface="Rockwell"/>
            </a:endParaRPr>
          </a:p>
          <a:p>
            <a:pPr marL="457200" marR="0" lvl="0" indent="-349250" algn="l" rtl="0">
              <a:lnSpc>
                <a:spcPct val="90000"/>
              </a:lnSpc>
              <a:spcBef>
                <a:spcPts val="1200"/>
              </a:spcBef>
              <a:spcAft>
                <a:spcPts val="0"/>
              </a:spcAft>
              <a:buClr>
                <a:srgbClr val="9E3611"/>
              </a:buClr>
              <a:buSzPts val="1700"/>
              <a:buFont typeface="Rockwell"/>
              <a:buNone/>
            </a:pPr>
            <a:endParaRPr sz="2000" b="0" i="0" u="none" strike="noStrike" cap="none">
              <a:solidFill>
                <a:schemeClr val="dk1"/>
              </a:solidFill>
              <a:latin typeface="Rockwell"/>
              <a:ea typeface="Rockwell"/>
              <a:cs typeface="Rockwell"/>
              <a:sym typeface="Rockwell"/>
            </a:endParaRPr>
          </a:p>
          <a:p>
            <a:pPr marL="182880" marR="0" lvl="0" indent="-74929" algn="l" rtl="0">
              <a:lnSpc>
                <a:spcPct val="90000"/>
              </a:lnSpc>
              <a:spcBef>
                <a:spcPts val="1200"/>
              </a:spcBef>
              <a:spcAft>
                <a:spcPts val="0"/>
              </a:spcAft>
              <a:buClr>
                <a:srgbClr val="9E3611"/>
              </a:buClr>
              <a:buSzPts val="1700"/>
              <a:buFont typeface="Noto Sans Symbols"/>
              <a:buNone/>
            </a:pPr>
            <a:endParaRPr sz="20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7"/>
        <p:cNvGrpSpPr/>
        <p:nvPr/>
      </p:nvGrpSpPr>
      <p:grpSpPr>
        <a:xfrm>
          <a:off x="0" y="0"/>
          <a:ext cx="0" cy="0"/>
          <a:chOff x="0" y="0"/>
          <a:chExt cx="0" cy="0"/>
        </a:xfrm>
      </p:grpSpPr>
      <p:sp>
        <p:nvSpPr>
          <p:cNvPr id="448" name="Google Shape;448;p7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9" name="Google Shape;449;p70"/>
          <p:cNvSpPr txBox="1">
            <a:spLocks noGrp="1"/>
          </p:cNvSpPr>
          <p:nvPr>
            <p:ph type="body" idx="1"/>
          </p:nvPr>
        </p:nvSpPr>
        <p:spPr>
          <a:xfrm>
            <a:off x="1069848" y="643467"/>
            <a:ext cx="10058400" cy="346335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7480"/>
              <a:buNone/>
            </a:pPr>
            <a:r>
              <a:rPr lang="fr-CA" sz="8800"/>
              <a:t>Manifester, même quand ça dérange, c’est un droit !</a:t>
            </a:r>
            <a:endParaRPr/>
          </a:p>
        </p:txBody>
      </p:sp>
      <p:sp>
        <p:nvSpPr>
          <p:cNvPr id="450" name="Google Shape;450;p70"/>
          <p:cNvSpPr/>
          <p:nvPr/>
        </p:nvSpPr>
        <p:spPr>
          <a:xfrm>
            <a:off x="1066800" y="4431215"/>
            <a:ext cx="10058400" cy="80683"/>
          </a:xfrm>
          <a:prstGeom prst="rect">
            <a:avLst/>
          </a:prstGeom>
          <a:blipFill rotWithShape="1">
            <a:blip r:embed="rId3">
              <a:alphaModFix amt="85000"/>
            </a:blip>
            <a:tile tx="0" ty="-762000" sx="92000" sy="89000" flip="xy" algn="ctr"/>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1" name="Google Shape;451;p70"/>
          <p:cNvSpPr/>
          <p:nvPr/>
        </p:nvSpPr>
        <p:spPr>
          <a:xfrm>
            <a:off x="11401725" y="6229681"/>
            <a:ext cx="457200" cy="457200"/>
          </a:xfrm>
          <a:prstGeom prst="ellipse">
            <a:avLst/>
          </a:prstGeom>
          <a:blipFill rotWithShape="1">
            <a:blip r:embed="rId4">
              <a:alphaModFix/>
            </a:blip>
            <a:tile tx="5080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FFFFFF"/>
              </a:solidFill>
              <a:latin typeface="Rockwell"/>
              <a:ea typeface="Rockwell"/>
              <a:cs typeface="Rockwell"/>
              <a:sym typeface="Rockwell"/>
            </a:endParaRPr>
          </a:p>
        </p:txBody>
      </p:sp>
      <p:sp>
        <p:nvSpPr>
          <p:cNvPr id="452" name="Google Shape;452;p70"/>
          <p:cNvSpPr/>
          <p:nvPr/>
        </p:nvSpPr>
        <p:spPr>
          <a:xfrm>
            <a:off x="11430918" y="6258874"/>
            <a:ext cx="398813" cy="398815"/>
          </a:xfrm>
          <a:prstGeom prst="ellipse">
            <a:avLst/>
          </a:prstGeom>
          <a:noFill/>
          <a:ln w="127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6"/>
        <p:cNvGrpSpPr/>
        <p:nvPr/>
      </p:nvGrpSpPr>
      <p:grpSpPr>
        <a:xfrm>
          <a:off x="0" y="0"/>
          <a:ext cx="0" cy="0"/>
          <a:chOff x="0" y="0"/>
          <a:chExt cx="0" cy="0"/>
        </a:xfrm>
      </p:grpSpPr>
      <p:sp>
        <p:nvSpPr>
          <p:cNvPr id="457" name="Google Shape;457;p27"/>
          <p:cNvSpPr/>
          <p:nvPr/>
        </p:nvSpPr>
        <p:spPr>
          <a:xfrm>
            <a:off x="3048" y="0"/>
            <a:ext cx="12188952" cy="6858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Rockwell"/>
              <a:ea typeface="Rockwell"/>
              <a:cs typeface="Rockwell"/>
              <a:sym typeface="Rockwell"/>
            </a:endParaRPr>
          </a:p>
        </p:txBody>
      </p:sp>
      <p:grpSp>
        <p:nvGrpSpPr>
          <p:cNvPr id="458" name="Google Shape;458;p27"/>
          <p:cNvGrpSpPr/>
          <p:nvPr/>
        </p:nvGrpSpPr>
        <p:grpSpPr>
          <a:xfrm>
            <a:off x="1061035" y="1679569"/>
            <a:ext cx="3498864" cy="3498858"/>
            <a:chOff x="1061035" y="1679569"/>
            <a:chExt cx="3498864" cy="3498858"/>
          </a:xfrm>
        </p:grpSpPr>
        <p:sp>
          <p:nvSpPr>
            <p:cNvPr id="459" name="Google Shape;459;p27"/>
            <p:cNvSpPr/>
            <p:nvPr/>
          </p:nvSpPr>
          <p:spPr>
            <a:xfrm>
              <a:off x="1061035" y="1679569"/>
              <a:ext cx="3498864" cy="3498858"/>
            </a:xfrm>
            <a:prstGeom prst="ellipse">
              <a:avLst/>
            </a:prstGeom>
            <a:blipFill rotWithShape="1">
              <a:blip r:embed="rId3">
                <a:alphaModFix/>
              </a:blip>
              <a:tile tx="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FFFFFF"/>
                </a:solidFill>
                <a:latin typeface="Rockwell"/>
                <a:ea typeface="Rockwell"/>
                <a:cs typeface="Rockwell"/>
                <a:sym typeface="Rockwell"/>
              </a:endParaRPr>
            </a:p>
          </p:txBody>
        </p:sp>
        <p:sp>
          <p:nvSpPr>
            <p:cNvPr id="460" name="Google Shape;460;p27"/>
            <p:cNvSpPr/>
            <p:nvPr/>
          </p:nvSpPr>
          <p:spPr>
            <a:xfrm>
              <a:off x="1246134" y="1864667"/>
              <a:ext cx="3128666" cy="3128662"/>
            </a:xfrm>
            <a:prstGeom prst="ellipse">
              <a:avLst/>
            </a:prstGeom>
            <a:no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461" name="Google Shape;461;p27"/>
          <p:cNvSpPr txBox="1">
            <a:spLocks noGrp="1"/>
          </p:cNvSpPr>
          <p:nvPr>
            <p:ph type="title"/>
          </p:nvPr>
        </p:nvSpPr>
        <p:spPr>
          <a:xfrm>
            <a:off x="1490145" y="2376862"/>
            <a:ext cx="2640646" cy="210427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2300"/>
              <a:buFont typeface="Rockwell"/>
              <a:buNone/>
            </a:pPr>
            <a:r>
              <a:rPr lang="fr-CA" sz="2300" b="1">
                <a:solidFill>
                  <a:srgbClr val="FFFFFF"/>
                </a:solidFill>
              </a:rPr>
              <a:t>EN CAS D’INTERPELLATION POLICIÈRE, DOIS-JE M’IDENTIFIER ?</a:t>
            </a:r>
            <a:endParaRPr sz="2300">
              <a:solidFill>
                <a:srgbClr val="FFFFFF"/>
              </a:solidFill>
            </a:endParaRPr>
          </a:p>
        </p:txBody>
      </p:sp>
      <p:sp>
        <p:nvSpPr>
          <p:cNvPr id="462" name="Google Shape;462;p27"/>
          <p:cNvSpPr/>
          <p:nvPr/>
        </p:nvSpPr>
        <p:spPr>
          <a:xfrm rot="5400000">
            <a:off x="3502277" y="3388659"/>
            <a:ext cx="3657600" cy="80683"/>
          </a:xfrm>
          <a:prstGeom prst="rect">
            <a:avLst/>
          </a:prstGeom>
          <a:blipFill rotWithShape="1">
            <a:blip r:embed="rId4">
              <a:alphaModFix amt="85000"/>
            </a:blip>
            <a:tile tx="0" ty="-7175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7"/>
          <p:cNvSpPr txBox="1">
            <a:spLocks noGrp="1"/>
          </p:cNvSpPr>
          <p:nvPr>
            <p:ph type="body" idx="1"/>
          </p:nvPr>
        </p:nvSpPr>
        <p:spPr>
          <a:xfrm>
            <a:off x="6081089" y="725394"/>
            <a:ext cx="5142658" cy="5407212"/>
          </a:xfrm>
          <a:prstGeom prst="rect">
            <a:avLst/>
          </a:prstGeom>
          <a:noFill/>
          <a:ln>
            <a:noFill/>
          </a:ln>
        </p:spPr>
        <p:txBody>
          <a:bodyPr spcFirstLastPara="1" wrap="square" lIns="91425" tIns="45700" rIns="91425" bIns="45700" anchor="ctr" anchorCtr="0">
            <a:normAutofit/>
          </a:bodyPr>
          <a:lstStyle/>
          <a:p>
            <a:pPr marL="320040" lvl="0" indent="-320040" algn="l" rtl="0">
              <a:lnSpc>
                <a:spcPct val="90000"/>
              </a:lnSpc>
              <a:spcBef>
                <a:spcPts val="0"/>
              </a:spcBef>
              <a:spcAft>
                <a:spcPts val="0"/>
              </a:spcAft>
              <a:buSzPts val="1740"/>
              <a:buNone/>
            </a:pPr>
            <a:r>
              <a:rPr lang="fr-CA" sz="2400"/>
              <a:t>On est forcé de s’identifier seulement si : </a:t>
            </a:r>
            <a:endParaRPr sz="2400"/>
          </a:p>
          <a:p>
            <a:pPr marL="320040" lvl="0" indent="-320040" algn="l" rtl="0">
              <a:lnSpc>
                <a:spcPct val="90000"/>
              </a:lnSpc>
              <a:spcBef>
                <a:spcPts val="1200"/>
              </a:spcBef>
              <a:spcAft>
                <a:spcPts val="0"/>
              </a:spcAft>
              <a:buSzPts val="1740"/>
              <a:buChar char="▪"/>
            </a:pPr>
            <a:r>
              <a:rPr lang="fr-CA" sz="2400"/>
              <a:t>on est en état d’arrestation;</a:t>
            </a:r>
            <a:endParaRPr sz="2400"/>
          </a:p>
          <a:p>
            <a:pPr marL="320040" lvl="0" indent="-320040" algn="l" rtl="0">
              <a:lnSpc>
                <a:spcPct val="90000"/>
              </a:lnSpc>
              <a:spcBef>
                <a:spcPts val="1200"/>
              </a:spcBef>
              <a:spcAft>
                <a:spcPts val="0"/>
              </a:spcAft>
              <a:buSzPts val="1740"/>
              <a:buChar char="▪"/>
            </a:pPr>
            <a:r>
              <a:rPr lang="fr-CA" sz="2400"/>
              <a:t>on est au volant;</a:t>
            </a:r>
            <a:endParaRPr sz="2400"/>
          </a:p>
          <a:p>
            <a:pPr marL="320040" lvl="0" indent="-320040" algn="l" rtl="0">
              <a:lnSpc>
                <a:spcPct val="90000"/>
              </a:lnSpc>
              <a:spcBef>
                <a:spcPts val="1200"/>
              </a:spcBef>
              <a:spcAft>
                <a:spcPts val="0"/>
              </a:spcAft>
              <a:buSzPts val="1740"/>
              <a:buChar char="▪"/>
            </a:pPr>
            <a:r>
              <a:rPr lang="fr-CA" sz="2400"/>
              <a:t>on est soupçonné-e d’être mineur-e dans un établissement 18 ans et plus;</a:t>
            </a:r>
            <a:endParaRPr sz="2400"/>
          </a:p>
          <a:p>
            <a:pPr marL="320040" lvl="0" indent="-320040" algn="l" rtl="0">
              <a:lnSpc>
                <a:spcPct val="90000"/>
              </a:lnSpc>
              <a:spcBef>
                <a:spcPts val="1200"/>
              </a:spcBef>
              <a:spcAft>
                <a:spcPts val="0"/>
              </a:spcAft>
              <a:buSzPts val="1740"/>
              <a:buChar char="▪"/>
            </a:pPr>
            <a:r>
              <a:rPr lang="fr-CA" sz="2400"/>
              <a:t>on est dans un lieu public (rue, parc…) la nuit;</a:t>
            </a:r>
            <a:endParaRPr sz="2400"/>
          </a:p>
          <a:p>
            <a:pPr marL="320040" lvl="0" indent="-320040" algn="l" rtl="0">
              <a:lnSpc>
                <a:spcPct val="90000"/>
              </a:lnSpc>
              <a:spcBef>
                <a:spcPts val="1200"/>
              </a:spcBef>
              <a:spcAft>
                <a:spcPts val="0"/>
              </a:spcAft>
              <a:buSzPts val="1740"/>
              <a:buChar char="▪"/>
            </a:pPr>
            <a:r>
              <a:rPr lang="fr-CA" sz="2400"/>
              <a:t>on utilise une carte à tarif réduit dans un transport en commun.</a:t>
            </a:r>
            <a:endParaRPr sz="24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7"/>
        <p:cNvGrpSpPr/>
        <p:nvPr/>
      </p:nvGrpSpPr>
      <p:grpSpPr>
        <a:xfrm>
          <a:off x="0" y="0"/>
          <a:ext cx="0" cy="0"/>
          <a:chOff x="0" y="0"/>
          <a:chExt cx="0" cy="0"/>
        </a:xfrm>
      </p:grpSpPr>
      <p:sp>
        <p:nvSpPr>
          <p:cNvPr id="468" name="Google Shape;468;p2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9" name="Google Shape;469;p28"/>
          <p:cNvSpPr/>
          <p:nvPr/>
        </p:nvSpPr>
        <p:spPr>
          <a:xfrm>
            <a:off x="641604" y="653241"/>
            <a:ext cx="10908792" cy="80683"/>
          </a:xfrm>
          <a:prstGeom prst="rect">
            <a:avLst/>
          </a:prstGeom>
          <a:blipFill rotWithShape="1">
            <a:blip r:embed="rId3">
              <a:alphaModFix amt="85000"/>
            </a:blip>
            <a:tile tx="0" ty="-762000" sx="92000" sy="89000" flip="xy" algn="ctr"/>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0" name="Google Shape;470;p28"/>
          <p:cNvSpPr/>
          <p:nvPr/>
        </p:nvSpPr>
        <p:spPr>
          <a:xfrm>
            <a:off x="641602" y="822324"/>
            <a:ext cx="5149596" cy="5228279"/>
          </a:xfrm>
          <a:prstGeom prst="rect">
            <a:avLst/>
          </a:prstGeom>
          <a:blipFill rotWithShape="1">
            <a:blip r:embed="rId3">
              <a:alphaModFix amt="85000"/>
            </a:blip>
            <a:tile tx="0" ty="-704850" sx="92000" sy="89000" flip="xy" algn="ctr"/>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1" name="Google Shape;471;p28"/>
          <p:cNvSpPr txBox="1">
            <a:spLocks noGrp="1"/>
          </p:cNvSpPr>
          <p:nvPr>
            <p:ph type="title"/>
          </p:nvPr>
        </p:nvSpPr>
        <p:spPr>
          <a:xfrm>
            <a:off x="1034499" y="1457088"/>
            <a:ext cx="4363800" cy="3941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800"/>
              <a:buFont typeface="Rockwell"/>
              <a:buNone/>
            </a:pPr>
            <a:r>
              <a:rPr lang="fr-CA" sz="3800" b="1"/>
              <a:t>QUOI FAIRE </a:t>
            </a:r>
            <a:br>
              <a:rPr lang="fr-CA" sz="3800" b="1"/>
            </a:br>
            <a:r>
              <a:rPr lang="fr-CA" sz="3800" b="1"/>
              <a:t>EN CAS D’ARRESTATION ?</a:t>
            </a:r>
            <a:endParaRPr sz="3800"/>
          </a:p>
        </p:txBody>
      </p:sp>
      <p:sp>
        <p:nvSpPr>
          <p:cNvPr id="472" name="Google Shape;472;p28"/>
          <p:cNvSpPr txBox="1">
            <a:spLocks noGrp="1"/>
          </p:cNvSpPr>
          <p:nvPr>
            <p:ph type="body" idx="1"/>
          </p:nvPr>
        </p:nvSpPr>
        <p:spPr>
          <a:xfrm>
            <a:off x="6400804" y="1490926"/>
            <a:ext cx="5132665" cy="4048046"/>
          </a:xfrm>
          <a:prstGeom prst="rect">
            <a:avLst/>
          </a:prstGeom>
          <a:noFill/>
          <a:ln>
            <a:noFill/>
          </a:ln>
        </p:spPr>
        <p:txBody>
          <a:bodyPr spcFirstLastPara="1" wrap="square" lIns="91425" tIns="45700" rIns="91425" bIns="45700" anchor="ctr" anchorCtr="0">
            <a:normAutofit/>
          </a:bodyPr>
          <a:lstStyle/>
          <a:p>
            <a:pPr marL="320040" lvl="0" indent="-320040" algn="l" rtl="0">
              <a:lnSpc>
                <a:spcPct val="90000"/>
              </a:lnSpc>
              <a:spcBef>
                <a:spcPts val="0"/>
              </a:spcBef>
              <a:spcAft>
                <a:spcPts val="0"/>
              </a:spcAft>
              <a:buSzPts val="1740"/>
              <a:buNone/>
            </a:pPr>
            <a:r>
              <a:rPr lang="fr-CA"/>
              <a:t>1- On demande pourquoi on est en état d’arrestation;</a:t>
            </a:r>
            <a:endParaRPr/>
          </a:p>
          <a:p>
            <a:pPr marL="320040" lvl="0" indent="-320040" algn="l" rtl="0">
              <a:lnSpc>
                <a:spcPct val="90000"/>
              </a:lnSpc>
              <a:spcBef>
                <a:spcPts val="1200"/>
              </a:spcBef>
              <a:spcAft>
                <a:spcPts val="0"/>
              </a:spcAft>
              <a:buSzPts val="1740"/>
              <a:buNone/>
            </a:pPr>
            <a:r>
              <a:rPr lang="fr-CA"/>
              <a:t>2- Ce qu’on est obligé de dire : noms et prénoms, adresse complète, date de naissance;</a:t>
            </a:r>
            <a:endParaRPr/>
          </a:p>
          <a:p>
            <a:pPr marL="320040" lvl="0" indent="-320040" algn="l" rtl="0">
              <a:lnSpc>
                <a:spcPct val="90000"/>
              </a:lnSpc>
              <a:spcBef>
                <a:spcPts val="1200"/>
              </a:spcBef>
              <a:spcAft>
                <a:spcPts val="0"/>
              </a:spcAft>
              <a:buSzPts val="1740"/>
              <a:buNone/>
            </a:pPr>
            <a:r>
              <a:rPr lang="fr-CA"/>
              <a:t>3- On demande à contacter un-e avocat-e et on patiente;</a:t>
            </a:r>
            <a:endParaRPr/>
          </a:p>
          <a:p>
            <a:pPr marL="320040" lvl="0" indent="-320040" algn="l" rtl="0">
              <a:lnSpc>
                <a:spcPct val="90000"/>
              </a:lnSpc>
              <a:spcBef>
                <a:spcPts val="1200"/>
              </a:spcBef>
              <a:spcAft>
                <a:spcPts val="0"/>
              </a:spcAft>
              <a:buSzPts val="1740"/>
              <a:buNone/>
            </a:pPr>
            <a:r>
              <a:rPr lang="fr-CA"/>
              <a:t>4- C’est tout… On ne dit rien d’autre. </a:t>
            </a:r>
            <a:endParaRPr/>
          </a:p>
          <a:p>
            <a:pPr marL="320040" lvl="0" indent="-209550" algn="l" rtl="0">
              <a:lnSpc>
                <a:spcPct val="90000"/>
              </a:lnSpc>
              <a:spcBef>
                <a:spcPts val="1200"/>
              </a:spcBef>
              <a:spcAft>
                <a:spcPts val="0"/>
              </a:spcAft>
              <a:buSzPts val="1740"/>
              <a:buNone/>
            </a:pPr>
            <a:endParaRPr/>
          </a:p>
        </p:txBody>
      </p:sp>
      <p:sp>
        <p:nvSpPr>
          <p:cNvPr id="473" name="Google Shape;473;p28"/>
          <p:cNvSpPr/>
          <p:nvPr/>
        </p:nvSpPr>
        <p:spPr>
          <a:xfrm>
            <a:off x="641604" y="6121662"/>
            <a:ext cx="10908792" cy="80683"/>
          </a:xfrm>
          <a:prstGeom prst="rect">
            <a:avLst/>
          </a:prstGeom>
          <a:blipFill rotWithShape="1">
            <a:blip r:embed="rId3">
              <a:alphaModFix amt="85000"/>
            </a:blip>
            <a:tile tx="0" ty="-762000" sx="92000" sy="89000" flip="xy" algn="ctr"/>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8"/>
        <p:cNvGrpSpPr/>
        <p:nvPr/>
      </p:nvGrpSpPr>
      <p:grpSpPr>
        <a:xfrm>
          <a:off x="0" y="0"/>
          <a:ext cx="0" cy="0"/>
          <a:chOff x="0" y="0"/>
          <a:chExt cx="0" cy="0"/>
        </a:xfrm>
      </p:grpSpPr>
      <p:sp>
        <p:nvSpPr>
          <p:cNvPr id="479" name="Google Shape;479;p29"/>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0" name="Google Shape;480;p29"/>
          <p:cNvSpPr/>
          <p:nvPr/>
        </p:nvSpPr>
        <p:spPr>
          <a:xfrm>
            <a:off x="3344" y="0"/>
            <a:ext cx="4648169" cy="6858000"/>
          </a:xfrm>
          <a:prstGeom prst="rect">
            <a:avLst/>
          </a:prstGeom>
          <a:blipFill rotWithShape="1">
            <a:blip r:embed="rId3">
              <a:alphaModFix/>
            </a:blip>
            <a:tile tx="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2000" b="1" i="0" u="none" strike="noStrike" cap="none">
              <a:solidFill>
                <a:srgbClr val="FFFFFF"/>
              </a:solidFill>
              <a:latin typeface="Rockwell"/>
              <a:ea typeface="Rockwell"/>
              <a:cs typeface="Rockwell"/>
              <a:sym typeface="Rockwell"/>
            </a:endParaRPr>
          </a:p>
        </p:txBody>
      </p:sp>
      <p:sp>
        <p:nvSpPr>
          <p:cNvPr id="481" name="Google Shape;481;p29"/>
          <p:cNvSpPr txBox="1">
            <a:spLocks noGrp="1"/>
          </p:cNvSpPr>
          <p:nvPr>
            <p:ph type="title"/>
          </p:nvPr>
        </p:nvSpPr>
        <p:spPr>
          <a:xfrm>
            <a:off x="3375" y="643475"/>
            <a:ext cx="4648200" cy="55287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FFFFFF"/>
              </a:buClr>
              <a:buSzPts val="4400"/>
              <a:buFont typeface="Rockwell"/>
              <a:buNone/>
            </a:pPr>
            <a:r>
              <a:rPr lang="fr-CA" sz="4400" b="1">
                <a:solidFill>
                  <a:srgbClr val="FFFFFF"/>
                </a:solidFill>
              </a:rPr>
              <a:t>QUELS TYPES ACCUSATIONS REVIENNENT LE PLUS SOUVENT ?</a:t>
            </a:r>
            <a:endParaRPr sz="4400">
              <a:solidFill>
                <a:srgbClr val="FFFFFF"/>
              </a:solidFill>
            </a:endParaRPr>
          </a:p>
        </p:txBody>
      </p:sp>
      <p:sp>
        <p:nvSpPr>
          <p:cNvPr id="482" name="Google Shape;482;p29"/>
          <p:cNvSpPr txBox="1">
            <a:spLocks noGrp="1"/>
          </p:cNvSpPr>
          <p:nvPr>
            <p:ph type="body" idx="1"/>
          </p:nvPr>
        </p:nvSpPr>
        <p:spPr>
          <a:xfrm>
            <a:off x="5053780" y="599768"/>
            <a:ext cx="6494752" cy="5572432"/>
          </a:xfrm>
          <a:prstGeom prst="rect">
            <a:avLst/>
          </a:prstGeom>
          <a:noFill/>
          <a:ln>
            <a:noFill/>
          </a:ln>
        </p:spPr>
        <p:txBody>
          <a:bodyPr spcFirstLastPara="1" wrap="square" lIns="91425" tIns="45700" rIns="91425" bIns="45700" anchor="ctr" anchorCtr="0">
            <a:normAutofit/>
          </a:bodyPr>
          <a:lstStyle/>
          <a:p>
            <a:pPr marL="182880" lvl="0" indent="-182880" algn="l" rtl="0">
              <a:lnSpc>
                <a:spcPct val="90000"/>
              </a:lnSpc>
              <a:spcBef>
                <a:spcPts val="0"/>
              </a:spcBef>
              <a:spcAft>
                <a:spcPts val="0"/>
              </a:spcAft>
              <a:buSzPts val="1740"/>
              <a:buChar char="▪"/>
            </a:pPr>
            <a:r>
              <a:rPr lang="fr-CA" sz="3200"/>
              <a:t>Attroupement illégal  </a:t>
            </a:r>
            <a:endParaRPr sz="3200"/>
          </a:p>
          <a:p>
            <a:pPr marL="182880" lvl="0" indent="-182880" algn="l" rtl="0">
              <a:lnSpc>
                <a:spcPct val="90000"/>
              </a:lnSpc>
              <a:spcBef>
                <a:spcPts val="1200"/>
              </a:spcBef>
              <a:spcAft>
                <a:spcPts val="0"/>
              </a:spcAft>
              <a:buSzPts val="1740"/>
              <a:buChar char="▪"/>
            </a:pPr>
            <a:r>
              <a:rPr lang="fr-CA" sz="3200"/>
              <a:t>Troubler la paix </a:t>
            </a:r>
            <a:endParaRPr sz="3200"/>
          </a:p>
          <a:p>
            <a:pPr marL="182880" lvl="0" indent="-182880" algn="l" rtl="0">
              <a:lnSpc>
                <a:spcPct val="90000"/>
              </a:lnSpc>
              <a:spcBef>
                <a:spcPts val="1200"/>
              </a:spcBef>
              <a:spcAft>
                <a:spcPts val="0"/>
              </a:spcAft>
              <a:buSzPts val="1740"/>
              <a:buChar char="▪"/>
            </a:pPr>
            <a:r>
              <a:rPr lang="fr-CA" sz="3200"/>
              <a:t>Entrave au travail d’un policier </a:t>
            </a:r>
            <a:endParaRPr sz="3200"/>
          </a:p>
          <a:p>
            <a:pPr marL="182880" lvl="0" indent="-182880" algn="l" rtl="0">
              <a:lnSpc>
                <a:spcPct val="90000"/>
              </a:lnSpc>
              <a:spcBef>
                <a:spcPts val="1200"/>
              </a:spcBef>
              <a:spcAft>
                <a:spcPts val="0"/>
              </a:spcAft>
              <a:buSzPts val="1740"/>
              <a:buChar char="▪"/>
            </a:pPr>
            <a:r>
              <a:rPr lang="fr-CA" sz="3200"/>
              <a:t>Méfaits </a:t>
            </a:r>
            <a:endParaRPr sz="3200"/>
          </a:p>
          <a:p>
            <a:pPr marL="182880" lvl="0" indent="-182880" algn="l" rtl="0">
              <a:lnSpc>
                <a:spcPct val="90000"/>
              </a:lnSpc>
              <a:spcBef>
                <a:spcPts val="1200"/>
              </a:spcBef>
              <a:spcAft>
                <a:spcPts val="0"/>
              </a:spcAft>
              <a:buSzPts val="1740"/>
              <a:buChar char="▪"/>
            </a:pPr>
            <a:r>
              <a:rPr lang="fr-CA" sz="3200"/>
              <a:t>Complot</a:t>
            </a:r>
            <a:endParaRPr sz="3200"/>
          </a:p>
        </p:txBody>
      </p:sp>
      <p:sp>
        <p:nvSpPr>
          <p:cNvPr id="483" name="Google Shape;483;p29"/>
          <p:cNvSpPr/>
          <p:nvPr/>
        </p:nvSpPr>
        <p:spPr>
          <a:xfrm>
            <a:off x="11401725" y="6229681"/>
            <a:ext cx="457200" cy="457200"/>
          </a:xfrm>
          <a:prstGeom prst="ellipse">
            <a:avLst/>
          </a:prstGeom>
          <a:blipFill rotWithShape="1">
            <a:blip r:embed="rId4">
              <a:alphaModFix/>
            </a:blip>
            <a:tile tx="5080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FFFFFF"/>
              </a:solidFill>
              <a:latin typeface="Rockwell"/>
              <a:ea typeface="Rockwell"/>
              <a:cs typeface="Rockwell"/>
              <a:sym typeface="Rockwell"/>
            </a:endParaRPr>
          </a:p>
        </p:txBody>
      </p:sp>
      <p:sp>
        <p:nvSpPr>
          <p:cNvPr id="484" name="Google Shape;484;p29"/>
          <p:cNvSpPr/>
          <p:nvPr/>
        </p:nvSpPr>
        <p:spPr>
          <a:xfrm>
            <a:off x="11430918" y="6258874"/>
            <a:ext cx="398813" cy="398815"/>
          </a:xfrm>
          <a:prstGeom prst="ellipse">
            <a:avLst/>
          </a:prstGeom>
          <a:noFill/>
          <a:ln w="127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2">
                                            <p:txEl>
                                              <p:pRg st="0" end="0"/>
                                            </p:txEl>
                                          </p:spTgt>
                                        </p:tgtEl>
                                        <p:attrNameLst>
                                          <p:attrName>style.visibility</p:attrName>
                                        </p:attrNameLst>
                                      </p:cBhvr>
                                      <p:to>
                                        <p:strVal val="visible"/>
                                      </p:to>
                                    </p:set>
                                    <p:animEffect transition="in" filter="fade">
                                      <p:cBhvr>
                                        <p:cTn id="7" dur="1000"/>
                                        <p:tgtEl>
                                          <p:spTgt spid="4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2">
                                            <p:txEl>
                                              <p:pRg st="1" end="1"/>
                                            </p:txEl>
                                          </p:spTgt>
                                        </p:tgtEl>
                                        <p:attrNameLst>
                                          <p:attrName>style.visibility</p:attrName>
                                        </p:attrNameLst>
                                      </p:cBhvr>
                                      <p:to>
                                        <p:strVal val="visible"/>
                                      </p:to>
                                    </p:set>
                                    <p:animEffect transition="in" filter="fade">
                                      <p:cBhvr>
                                        <p:cTn id="12" dur="1000"/>
                                        <p:tgtEl>
                                          <p:spTgt spid="48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2">
                                            <p:txEl>
                                              <p:pRg st="2" end="2"/>
                                            </p:txEl>
                                          </p:spTgt>
                                        </p:tgtEl>
                                        <p:attrNameLst>
                                          <p:attrName>style.visibility</p:attrName>
                                        </p:attrNameLst>
                                      </p:cBhvr>
                                      <p:to>
                                        <p:strVal val="visible"/>
                                      </p:to>
                                    </p:set>
                                    <p:animEffect transition="in" filter="fade">
                                      <p:cBhvr>
                                        <p:cTn id="17" dur="1000"/>
                                        <p:tgtEl>
                                          <p:spTgt spid="48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2">
                                            <p:txEl>
                                              <p:pRg st="3" end="3"/>
                                            </p:txEl>
                                          </p:spTgt>
                                        </p:tgtEl>
                                        <p:attrNameLst>
                                          <p:attrName>style.visibility</p:attrName>
                                        </p:attrNameLst>
                                      </p:cBhvr>
                                      <p:to>
                                        <p:strVal val="visible"/>
                                      </p:to>
                                    </p:set>
                                    <p:animEffect transition="in" filter="fade">
                                      <p:cBhvr>
                                        <p:cTn id="22" dur="1000"/>
                                        <p:tgtEl>
                                          <p:spTgt spid="48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82">
                                            <p:txEl>
                                              <p:pRg st="4" end="4"/>
                                            </p:txEl>
                                          </p:spTgt>
                                        </p:tgtEl>
                                        <p:attrNameLst>
                                          <p:attrName>style.visibility</p:attrName>
                                        </p:attrNameLst>
                                      </p:cBhvr>
                                      <p:to>
                                        <p:strVal val="visible"/>
                                      </p:to>
                                    </p:set>
                                    <p:animEffect transition="in" filter="fade">
                                      <p:cBhvr>
                                        <p:cTn id="27" dur="1000"/>
                                        <p:tgtEl>
                                          <p:spTgt spid="48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31"/>
          <p:cNvSpPr txBox="1">
            <a:spLocks noGrp="1"/>
          </p:cNvSpPr>
          <p:nvPr>
            <p:ph type="ctrTitle"/>
          </p:nvPr>
        </p:nvSpPr>
        <p:spPr>
          <a:xfrm>
            <a:off x="3562643" y="2055055"/>
            <a:ext cx="6477000" cy="1828800"/>
          </a:xfrm>
          <a:prstGeom prst="rect">
            <a:avLst/>
          </a:prstGeom>
          <a:noFill/>
          <a:ln>
            <a:noFill/>
          </a:ln>
        </p:spPr>
        <p:txBody>
          <a:bodyPr spcFirstLastPara="1" wrap="square" lIns="91425" tIns="45700" rIns="91425" bIns="45700" anchor="b" anchorCtr="0">
            <a:normAutofit/>
          </a:bodyPr>
          <a:lstStyle/>
          <a:p>
            <a:pPr marL="0" lvl="0" indent="0" algn="l" rtl="0">
              <a:lnSpc>
                <a:spcPct val="80000"/>
              </a:lnSpc>
              <a:spcBef>
                <a:spcPts val="0"/>
              </a:spcBef>
              <a:spcAft>
                <a:spcPts val="0"/>
              </a:spcAft>
              <a:buSzPts val="9600"/>
              <a:buFont typeface="Rockwell"/>
              <a:buNone/>
            </a:pPr>
            <a:r>
              <a:rPr lang="fr-CA"/>
              <a:t>3</a:t>
            </a:r>
            <a:r>
              <a:rPr lang="fr-CA" baseline="30000"/>
              <a:t>E</a:t>
            </a:r>
            <a:r>
              <a:rPr lang="fr-CA"/>
              <a:t> PARTIE</a:t>
            </a:r>
            <a:endParaRPr/>
          </a:p>
        </p:txBody>
      </p:sp>
      <p:sp>
        <p:nvSpPr>
          <p:cNvPr id="490" name="Google Shape;490;p31"/>
          <p:cNvSpPr txBox="1">
            <a:spLocks noGrp="1"/>
          </p:cNvSpPr>
          <p:nvPr>
            <p:ph type="subTitle" idx="1"/>
          </p:nvPr>
        </p:nvSpPr>
        <p:spPr>
          <a:xfrm>
            <a:off x="4192340" y="4590123"/>
            <a:ext cx="6705600" cy="685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060"/>
              <a:buNone/>
            </a:pPr>
            <a:r>
              <a:rPr lang="fr-CA" sz="3600">
                <a:solidFill>
                  <a:srgbClr val="742117"/>
                </a:solidFill>
              </a:rPr>
              <a:t>ABCD d’une action dérangeante</a:t>
            </a:r>
            <a:endParaRPr sz="3600">
              <a:solidFill>
                <a:srgbClr val="742117"/>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94"/>
        <p:cNvGrpSpPr/>
        <p:nvPr/>
      </p:nvGrpSpPr>
      <p:grpSpPr>
        <a:xfrm>
          <a:off x="0" y="0"/>
          <a:ext cx="0" cy="0"/>
          <a:chOff x="0" y="0"/>
          <a:chExt cx="0" cy="0"/>
        </a:xfrm>
      </p:grpSpPr>
      <p:sp>
        <p:nvSpPr>
          <p:cNvPr id="495" name="Google Shape;495;p32"/>
          <p:cNvSpPr/>
          <p:nvPr/>
        </p:nvSpPr>
        <p:spPr>
          <a:xfrm>
            <a:off x="3344" y="-1"/>
            <a:ext cx="12188656"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96" name="Google Shape;496;p32"/>
          <p:cNvSpPr/>
          <p:nvPr/>
        </p:nvSpPr>
        <p:spPr>
          <a:xfrm>
            <a:off x="-192450" y="4625"/>
            <a:ext cx="4917000" cy="6858000"/>
          </a:xfrm>
          <a:prstGeom prst="rect">
            <a:avLst/>
          </a:prstGeom>
          <a:solidFill>
            <a:srgbClr val="9E36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97" name="Google Shape;497;p32"/>
          <p:cNvSpPr txBox="1">
            <a:spLocks noGrp="1"/>
          </p:cNvSpPr>
          <p:nvPr>
            <p:ph type="title"/>
          </p:nvPr>
        </p:nvSpPr>
        <p:spPr>
          <a:xfrm>
            <a:off x="0" y="643475"/>
            <a:ext cx="4800900" cy="55803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FFFFFF"/>
              </a:buClr>
              <a:buSzPts val="3600"/>
              <a:buFont typeface="Rockwell"/>
              <a:buNone/>
            </a:pPr>
            <a:r>
              <a:rPr lang="fr-CA" sz="3600" b="1">
                <a:solidFill>
                  <a:srgbClr val="FFFFFF"/>
                </a:solidFill>
              </a:rPr>
              <a:t>A- ORGANISER </a:t>
            </a:r>
            <a:br>
              <a:rPr lang="fr-CA" sz="3600" b="1">
                <a:solidFill>
                  <a:srgbClr val="FFFFFF"/>
                </a:solidFill>
              </a:rPr>
            </a:br>
            <a:r>
              <a:rPr lang="fr-CA" sz="3600" b="1">
                <a:solidFill>
                  <a:srgbClr val="FFFFFF"/>
                </a:solidFill>
              </a:rPr>
              <a:t>¸UNE ACTION DÉRANGEANTE </a:t>
            </a:r>
            <a:br>
              <a:rPr lang="fr-CA" sz="3600" b="1">
                <a:solidFill>
                  <a:srgbClr val="FFFFFF"/>
                </a:solidFill>
              </a:rPr>
            </a:br>
            <a:r>
              <a:rPr lang="fr-CA" sz="3600" b="1">
                <a:solidFill>
                  <a:srgbClr val="FFFFFF"/>
                </a:solidFill>
              </a:rPr>
              <a:t>ÇA SE DÉCIDE COLLECTIVEMENT !</a:t>
            </a:r>
            <a:endParaRPr sz="3600">
              <a:solidFill>
                <a:srgbClr val="FFFFFF"/>
              </a:solidFill>
            </a:endParaRPr>
          </a:p>
        </p:txBody>
      </p:sp>
      <p:sp>
        <p:nvSpPr>
          <p:cNvPr id="498" name="Google Shape;498;p32"/>
          <p:cNvSpPr txBox="1">
            <a:spLocks noGrp="1"/>
          </p:cNvSpPr>
          <p:nvPr>
            <p:ph type="body" idx="1"/>
          </p:nvPr>
        </p:nvSpPr>
        <p:spPr>
          <a:xfrm>
            <a:off x="4800741" y="1128955"/>
            <a:ext cx="6630177" cy="5528734"/>
          </a:xfrm>
          <a:prstGeom prst="rect">
            <a:avLst/>
          </a:prstGeom>
          <a:noFill/>
          <a:ln>
            <a:noFill/>
          </a:ln>
        </p:spPr>
        <p:txBody>
          <a:bodyPr spcFirstLastPara="1" wrap="square" lIns="91425" tIns="45700" rIns="91425" bIns="45700" anchor="ctr" anchorCtr="0">
            <a:normAutofit/>
          </a:bodyPr>
          <a:lstStyle/>
          <a:p>
            <a:pPr marL="320040" lvl="0" indent="-320040" algn="l" rtl="0">
              <a:lnSpc>
                <a:spcPct val="90000"/>
              </a:lnSpc>
              <a:spcBef>
                <a:spcPts val="0"/>
              </a:spcBef>
              <a:spcAft>
                <a:spcPts val="0"/>
              </a:spcAft>
              <a:buSzPts val="1080"/>
              <a:buNone/>
            </a:pPr>
            <a:r>
              <a:rPr lang="fr-CA" sz="1800"/>
              <a:t>Il faut faire consensus sur :</a:t>
            </a:r>
            <a:endParaRPr/>
          </a:p>
          <a:p>
            <a:pPr marL="320040" lvl="0" indent="-320040" algn="l" rtl="0">
              <a:lnSpc>
                <a:spcPct val="90000"/>
              </a:lnSpc>
              <a:spcBef>
                <a:spcPts val="1200"/>
              </a:spcBef>
              <a:spcAft>
                <a:spcPts val="0"/>
              </a:spcAft>
              <a:buSzPts val="1080"/>
              <a:buChar char="▪"/>
            </a:pPr>
            <a:r>
              <a:rPr lang="fr-CA" sz="1800"/>
              <a:t>le type d’action à organiser (un blocage, un sit in, etc.)</a:t>
            </a:r>
            <a:endParaRPr/>
          </a:p>
          <a:p>
            <a:pPr marL="320040" lvl="0" indent="-320040" algn="l" rtl="0">
              <a:lnSpc>
                <a:spcPct val="90000"/>
              </a:lnSpc>
              <a:spcBef>
                <a:spcPts val="1200"/>
              </a:spcBef>
              <a:spcAft>
                <a:spcPts val="0"/>
              </a:spcAft>
              <a:buSzPts val="1080"/>
              <a:buChar char="▪"/>
            </a:pPr>
            <a:r>
              <a:rPr lang="fr-CA" sz="1800"/>
              <a:t>la cible de l’action (un type de lieu, un type d’institutions ou un type de personnes publiques)</a:t>
            </a:r>
            <a:endParaRPr/>
          </a:p>
          <a:p>
            <a:pPr marL="320040" lvl="0" indent="-320040" algn="l" rtl="0">
              <a:lnSpc>
                <a:spcPct val="90000"/>
              </a:lnSpc>
              <a:spcBef>
                <a:spcPts val="1200"/>
              </a:spcBef>
              <a:spcAft>
                <a:spcPts val="0"/>
              </a:spcAft>
              <a:buSzPts val="1080"/>
              <a:buChar char="▪"/>
            </a:pPr>
            <a:r>
              <a:rPr lang="fr-CA" sz="1800"/>
              <a:t>les balises de l’action (risques d’arrestation, durée de l’action, contraintes physiques, limites des participant-e-s et des groupes, etc.)</a:t>
            </a:r>
            <a:endParaRPr/>
          </a:p>
          <a:p>
            <a:pPr marL="320040" lvl="0" indent="-320040" algn="l" rtl="0">
              <a:lnSpc>
                <a:spcPct val="90000"/>
              </a:lnSpc>
              <a:spcBef>
                <a:spcPts val="1200"/>
              </a:spcBef>
              <a:spcAft>
                <a:spcPts val="0"/>
              </a:spcAft>
              <a:buSzPts val="1080"/>
              <a:buChar char="▪"/>
            </a:pPr>
            <a:r>
              <a:rPr lang="fr-CA" sz="1800"/>
              <a:t>la formation d’un comité restreint composé de 3 ou 4 au maximum. Des personnes de confiance, bien connues des participant-e-s, qui ont une expérience de ce type d’actions, et des personnes qui ont moins d’expérience et qui veulent apprendre. </a:t>
            </a:r>
            <a:endParaRPr/>
          </a:p>
          <a:p>
            <a:pPr marL="320040" lvl="0" indent="-226123" algn="l" rtl="0">
              <a:lnSpc>
                <a:spcPct val="90000"/>
              </a:lnSpc>
              <a:spcBef>
                <a:spcPts val="1200"/>
              </a:spcBef>
              <a:spcAft>
                <a:spcPts val="0"/>
              </a:spcAft>
              <a:buSzPts val="1080"/>
              <a:buNone/>
            </a:pPr>
            <a:endParaRPr sz="1800"/>
          </a:p>
          <a:p>
            <a:pPr marL="320040" lvl="0" indent="-226123" algn="l" rtl="0">
              <a:lnSpc>
                <a:spcPct val="90000"/>
              </a:lnSpc>
              <a:spcBef>
                <a:spcPts val="1200"/>
              </a:spcBef>
              <a:spcAft>
                <a:spcPts val="0"/>
              </a:spcAft>
              <a:buSzPts val="1080"/>
              <a:buNone/>
            </a:pPr>
            <a:endParaRPr sz="1800"/>
          </a:p>
        </p:txBody>
      </p:sp>
      <p:grpSp>
        <p:nvGrpSpPr>
          <p:cNvPr id="499" name="Google Shape;499;p32"/>
          <p:cNvGrpSpPr/>
          <p:nvPr/>
        </p:nvGrpSpPr>
        <p:grpSpPr>
          <a:xfrm>
            <a:off x="11401725" y="6229681"/>
            <a:ext cx="457200" cy="457200"/>
            <a:chOff x="11401725" y="6229681"/>
            <a:chExt cx="457200" cy="457200"/>
          </a:xfrm>
        </p:grpSpPr>
        <p:sp>
          <p:nvSpPr>
            <p:cNvPr id="500" name="Google Shape;500;p32"/>
            <p:cNvSpPr/>
            <p:nvPr/>
          </p:nvSpPr>
          <p:spPr>
            <a:xfrm>
              <a:off x="11401725" y="6229681"/>
              <a:ext cx="457200" cy="457200"/>
            </a:xfrm>
            <a:prstGeom prst="ellipse">
              <a:avLst/>
            </a:prstGeom>
            <a:blipFill rotWithShape="1">
              <a:blip r:embed="rId3">
                <a:alphaModFix/>
              </a:blip>
              <a:tile tx="5080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FFFFFF"/>
                </a:solidFill>
                <a:latin typeface="Rockwell"/>
                <a:ea typeface="Rockwell"/>
                <a:cs typeface="Rockwell"/>
                <a:sym typeface="Rockwell"/>
              </a:endParaRPr>
            </a:p>
          </p:txBody>
        </p:sp>
        <p:sp>
          <p:nvSpPr>
            <p:cNvPr id="501" name="Google Shape;501;p32"/>
            <p:cNvSpPr/>
            <p:nvPr/>
          </p:nvSpPr>
          <p:spPr>
            <a:xfrm>
              <a:off x="11430918" y="6258874"/>
              <a:ext cx="398813" cy="398815"/>
            </a:xfrm>
            <a:prstGeom prst="ellipse">
              <a:avLst/>
            </a:prstGeom>
            <a:noFill/>
            <a:ln w="127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5"/>
        <p:cNvGrpSpPr/>
        <p:nvPr/>
      </p:nvGrpSpPr>
      <p:grpSpPr>
        <a:xfrm>
          <a:off x="0" y="0"/>
          <a:ext cx="0" cy="0"/>
          <a:chOff x="0" y="0"/>
          <a:chExt cx="0" cy="0"/>
        </a:xfrm>
      </p:grpSpPr>
      <p:sp>
        <p:nvSpPr>
          <p:cNvPr id="506" name="Google Shape;506;p3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07" name="Google Shape;507;p33"/>
          <p:cNvSpPr/>
          <p:nvPr/>
        </p:nvSpPr>
        <p:spPr>
          <a:xfrm>
            <a:off x="984504" y="464119"/>
            <a:ext cx="10222992" cy="80683"/>
          </a:xfrm>
          <a:prstGeom prst="rect">
            <a:avLst/>
          </a:prstGeom>
          <a:blipFill rotWithShape="1">
            <a:blip r:embed="rId3">
              <a:alphaModFix amt="85000"/>
            </a:blip>
            <a:tile tx="0" ty="-76200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3"/>
          <p:cNvSpPr/>
          <p:nvPr/>
        </p:nvSpPr>
        <p:spPr>
          <a:xfrm>
            <a:off x="984504" y="601952"/>
            <a:ext cx="10222992" cy="1385874"/>
          </a:xfrm>
          <a:prstGeom prst="rect">
            <a:avLst/>
          </a:prstGeom>
          <a:blipFill rotWithShape="1">
            <a:blip r:embed="rId3">
              <a:alphaModFix amt="85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3"/>
          <p:cNvSpPr/>
          <p:nvPr/>
        </p:nvSpPr>
        <p:spPr>
          <a:xfrm>
            <a:off x="984504" y="2038655"/>
            <a:ext cx="10222992" cy="80683"/>
          </a:xfrm>
          <a:prstGeom prst="rect">
            <a:avLst/>
          </a:prstGeom>
          <a:blipFill rotWithShape="1">
            <a:blip r:embed="rId3">
              <a:alphaModFix amt="85000"/>
            </a:blip>
            <a:tile tx="0" ty="-7175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3"/>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5400"/>
              <a:buFont typeface="Rockwell"/>
              <a:buNone/>
            </a:pPr>
            <a:r>
              <a:rPr lang="fr-CA"/>
              <a:t>EXEMPLE DE BALISES À COMMUNIQUER AUX PARTICIPANT-E-S:</a:t>
            </a:r>
            <a:endParaRPr/>
          </a:p>
        </p:txBody>
      </p:sp>
      <p:sp>
        <p:nvSpPr>
          <p:cNvPr id="511" name="Google Shape;511;p33"/>
          <p:cNvSpPr txBox="1">
            <a:spLocks noGrp="1"/>
          </p:cNvSpPr>
          <p:nvPr>
            <p:ph type="body" idx="1"/>
          </p:nvPr>
        </p:nvSpPr>
        <p:spPr>
          <a:xfrm>
            <a:off x="1069848" y="2320412"/>
            <a:ext cx="10058400" cy="3851787"/>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SzPts val="660"/>
              <a:buNone/>
            </a:pPr>
            <a:endParaRPr sz="1100"/>
          </a:p>
          <a:p>
            <a:pPr marL="320040" lvl="0" indent="-320040" algn="l" rtl="0">
              <a:lnSpc>
                <a:spcPct val="90000"/>
              </a:lnSpc>
              <a:spcBef>
                <a:spcPts val="1200"/>
              </a:spcBef>
              <a:spcAft>
                <a:spcPts val="0"/>
              </a:spcAft>
              <a:buSzPts val="1080"/>
              <a:buChar char="▪"/>
            </a:pPr>
            <a:r>
              <a:rPr lang="fr-CA" sz="1800"/>
              <a:t>Il s’agit d’une action </a:t>
            </a:r>
            <a:r>
              <a:rPr lang="fr-CA" sz="1800" b="1" u="sng"/>
              <a:t>non-violente </a:t>
            </a:r>
            <a:r>
              <a:rPr lang="fr-CA" sz="1800"/>
              <a:t>de perturbation (ça veut dire qu’on s’arrange pour éviter les affrontements physiques et verbaux).</a:t>
            </a:r>
            <a:endParaRPr/>
          </a:p>
          <a:p>
            <a:pPr marL="320040" lvl="0" indent="-320040" algn="l" rtl="0">
              <a:lnSpc>
                <a:spcPct val="90000"/>
              </a:lnSpc>
              <a:spcBef>
                <a:spcPts val="1200"/>
              </a:spcBef>
              <a:spcAft>
                <a:spcPts val="0"/>
              </a:spcAft>
              <a:buSzPts val="1080"/>
              <a:buChar char="▪"/>
            </a:pPr>
            <a:r>
              <a:rPr lang="fr-CA" sz="1800"/>
              <a:t>Les personnes qui participeront à cette action proviendront de différents horizons : certaines en seront à leur première action directe et d’autres auront plus d’expérience. </a:t>
            </a:r>
            <a:r>
              <a:rPr lang="fr-CA" sz="1800" b="1" u="sng"/>
              <a:t>Important de se respecter.</a:t>
            </a:r>
            <a:endParaRPr sz="1800"/>
          </a:p>
          <a:p>
            <a:pPr marL="320040" lvl="0" indent="-320040" algn="l" rtl="0">
              <a:lnSpc>
                <a:spcPct val="90000"/>
              </a:lnSpc>
              <a:spcBef>
                <a:spcPts val="1200"/>
              </a:spcBef>
              <a:spcAft>
                <a:spcPts val="0"/>
              </a:spcAft>
              <a:buSzPts val="1080"/>
              <a:buChar char="▪"/>
            </a:pPr>
            <a:r>
              <a:rPr lang="fr-CA" sz="1800" b="1" u="sng"/>
              <a:t>On veut que personne ne soit arrêter ou bousculer par la police </a:t>
            </a:r>
            <a:r>
              <a:rPr lang="fr-CA" sz="1800"/>
              <a:t>donc on va essayer de rester le plus longtemps possible, mais on va s’arranger pour s’en aller avant que ça ne se produise.</a:t>
            </a:r>
            <a:endParaRPr/>
          </a:p>
          <a:p>
            <a:pPr marL="320040" lvl="0" indent="-320040" algn="l" rtl="0">
              <a:lnSpc>
                <a:spcPct val="90000"/>
              </a:lnSpc>
              <a:spcBef>
                <a:spcPts val="1200"/>
              </a:spcBef>
              <a:spcAft>
                <a:spcPts val="0"/>
              </a:spcAft>
              <a:buSzPts val="1080"/>
              <a:buChar char="▪"/>
            </a:pPr>
            <a:r>
              <a:rPr lang="fr-CA" sz="1800"/>
              <a:t>Afin de ne pas nuire à l’action ou d’encourager le déploiement de forces policières, les participantes à l’action </a:t>
            </a:r>
            <a:r>
              <a:rPr lang="fr-CA" sz="1800" b="1" u="sng"/>
              <a:t>ne doivent pas causer de dommages.</a:t>
            </a:r>
            <a:endParaRPr sz="1800"/>
          </a:p>
          <a:p>
            <a:pPr marL="320040" lvl="0" indent="-320040" algn="l" rtl="0">
              <a:lnSpc>
                <a:spcPct val="90000"/>
              </a:lnSpc>
              <a:spcBef>
                <a:spcPts val="1200"/>
              </a:spcBef>
              <a:spcAft>
                <a:spcPts val="0"/>
              </a:spcAft>
              <a:buSzPts val="1080"/>
              <a:buChar char="▪"/>
            </a:pPr>
            <a:r>
              <a:rPr lang="fr-CA" sz="1800"/>
              <a:t>Les participant-e-s doivent </a:t>
            </a:r>
            <a:r>
              <a:rPr lang="fr-CA" sz="1800" b="1" u="sng"/>
              <a:t>rester respectueux et respectueuses des travailleurs et travailleuses. </a:t>
            </a:r>
            <a:endParaRPr sz="1800"/>
          </a:p>
          <a:p>
            <a:pPr marL="320040" lvl="0" indent="-267576" algn="l" rtl="0">
              <a:lnSpc>
                <a:spcPct val="90000"/>
              </a:lnSpc>
              <a:spcBef>
                <a:spcPts val="1200"/>
              </a:spcBef>
              <a:spcAft>
                <a:spcPts val="0"/>
              </a:spcAft>
              <a:buSzPts val="660"/>
              <a:buNone/>
            </a:pPr>
            <a:endParaRPr sz="1100"/>
          </a:p>
          <a:p>
            <a:pPr marL="0" lvl="0" indent="0" algn="l" rtl="0">
              <a:lnSpc>
                <a:spcPct val="90000"/>
              </a:lnSpc>
              <a:spcBef>
                <a:spcPts val="1200"/>
              </a:spcBef>
              <a:spcAft>
                <a:spcPts val="0"/>
              </a:spcAft>
              <a:buSzPts val="660"/>
              <a:buNone/>
            </a:pPr>
            <a:endParaRPr sz="1100"/>
          </a:p>
        </p:txBody>
      </p:sp>
      <p:sp>
        <p:nvSpPr>
          <p:cNvPr id="512" name="Google Shape;512;p33"/>
          <p:cNvSpPr/>
          <p:nvPr/>
        </p:nvSpPr>
        <p:spPr>
          <a:xfrm>
            <a:off x="11401725" y="6229681"/>
            <a:ext cx="457200" cy="457200"/>
          </a:xfrm>
          <a:prstGeom prst="ellipse">
            <a:avLst/>
          </a:prstGeom>
          <a:blipFill rotWithShape="1">
            <a:blip r:embed="rId4">
              <a:alphaModFix/>
            </a:blip>
            <a:tile tx="5080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FFFFFF"/>
              </a:solidFill>
              <a:latin typeface="Rockwell"/>
              <a:ea typeface="Rockwell"/>
              <a:cs typeface="Rockwell"/>
              <a:sym typeface="Rockwell"/>
            </a:endParaRPr>
          </a:p>
        </p:txBody>
      </p:sp>
      <p:sp>
        <p:nvSpPr>
          <p:cNvPr id="513" name="Google Shape;513;p33"/>
          <p:cNvSpPr/>
          <p:nvPr/>
        </p:nvSpPr>
        <p:spPr>
          <a:xfrm>
            <a:off x="11430918" y="6258874"/>
            <a:ext cx="398813" cy="398815"/>
          </a:xfrm>
          <a:prstGeom prst="ellipse">
            <a:avLst/>
          </a:prstGeom>
          <a:noFill/>
          <a:ln w="127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17"/>
        <p:cNvGrpSpPr/>
        <p:nvPr/>
      </p:nvGrpSpPr>
      <p:grpSpPr>
        <a:xfrm>
          <a:off x="0" y="0"/>
          <a:ext cx="0" cy="0"/>
          <a:chOff x="0" y="0"/>
          <a:chExt cx="0" cy="0"/>
        </a:xfrm>
      </p:grpSpPr>
      <p:sp>
        <p:nvSpPr>
          <p:cNvPr id="518" name="Google Shape;518;p34"/>
          <p:cNvSpPr/>
          <p:nvPr/>
        </p:nvSpPr>
        <p:spPr>
          <a:xfrm>
            <a:off x="3344" y="-1"/>
            <a:ext cx="12188656"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19" name="Google Shape;519;p34"/>
          <p:cNvSpPr/>
          <p:nvPr/>
        </p:nvSpPr>
        <p:spPr>
          <a:xfrm>
            <a:off x="0" y="0"/>
            <a:ext cx="4648169" cy="6858000"/>
          </a:xfrm>
          <a:prstGeom prst="rect">
            <a:avLst/>
          </a:prstGeom>
          <a:solidFill>
            <a:srgbClr val="9E36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20" name="Google Shape;520;p34"/>
          <p:cNvSpPr txBox="1">
            <a:spLocks noGrp="1"/>
          </p:cNvSpPr>
          <p:nvPr>
            <p:ph type="title"/>
          </p:nvPr>
        </p:nvSpPr>
        <p:spPr>
          <a:xfrm>
            <a:off x="262425" y="643475"/>
            <a:ext cx="4063800" cy="55803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FFFFFF"/>
              </a:buClr>
              <a:buSzPts val="4400"/>
              <a:buFont typeface="Rockwell"/>
              <a:buNone/>
            </a:pPr>
            <a:r>
              <a:rPr lang="fr-CA" b="1">
                <a:solidFill>
                  <a:srgbClr val="FFFFFF"/>
                </a:solidFill>
              </a:rPr>
              <a:t>B – </a:t>
            </a:r>
            <a:endParaRPr b="1">
              <a:solidFill>
                <a:srgbClr val="FFFFFF"/>
              </a:solidFill>
            </a:endParaRPr>
          </a:p>
          <a:p>
            <a:pPr marL="0" lvl="0" indent="0" algn="r" rtl="0">
              <a:lnSpc>
                <a:spcPct val="90000"/>
              </a:lnSpc>
              <a:spcBef>
                <a:spcPts val="0"/>
              </a:spcBef>
              <a:spcAft>
                <a:spcPts val="0"/>
              </a:spcAft>
              <a:buClr>
                <a:srgbClr val="FFFFFF"/>
              </a:buClr>
              <a:buSzPts val="4400"/>
              <a:buFont typeface="Rockwell"/>
              <a:buNone/>
            </a:pPr>
            <a:r>
              <a:rPr lang="fr-CA" b="1">
                <a:solidFill>
                  <a:srgbClr val="FFFFFF"/>
                </a:solidFill>
              </a:rPr>
              <a:t>AIDE-</a:t>
            </a:r>
            <a:endParaRPr b="1">
              <a:solidFill>
                <a:srgbClr val="FFFFFF"/>
              </a:solidFill>
            </a:endParaRPr>
          </a:p>
          <a:p>
            <a:pPr marL="0" lvl="0" indent="0" algn="r" rtl="0">
              <a:lnSpc>
                <a:spcPct val="90000"/>
              </a:lnSpc>
              <a:spcBef>
                <a:spcPts val="0"/>
              </a:spcBef>
              <a:spcAft>
                <a:spcPts val="0"/>
              </a:spcAft>
              <a:buClr>
                <a:srgbClr val="FFFFFF"/>
              </a:buClr>
              <a:buSzPts val="4400"/>
              <a:buFont typeface="Rockwell"/>
              <a:buNone/>
            </a:pPr>
            <a:r>
              <a:rPr lang="fr-CA" b="1">
                <a:solidFill>
                  <a:srgbClr val="FFFFFF"/>
                </a:solidFill>
              </a:rPr>
              <a:t>MÉMOIRE</a:t>
            </a:r>
            <a:endParaRPr>
              <a:solidFill>
                <a:srgbClr val="FFFFFF"/>
              </a:solidFill>
            </a:endParaRPr>
          </a:p>
        </p:txBody>
      </p:sp>
      <p:sp>
        <p:nvSpPr>
          <p:cNvPr id="521" name="Google Shape;521;p34"/>
          <p:cNvSpPr txBox="1"/>
          <p:nvPr/>
        </p:nvSpPr>
        <p:spPr>
          <a:xfrm>
            <a:off x="4918356" y="1979897"/>
            <a:ext cx="6630177" cy="5528734"/>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fr-CA" sz="2800" b="1" i="0" u="none" strike="noStrike" cap="none">
                <a:solidFill>
                  <a:schemeClr val="dk1"/>
                </a:solidFill>
                <a:latin typeface="Rockwell"/>
                <a:ea typeface="Rockwell"/>
                <a:cs typeface="Rockwell"/>
                <a:sym typeface="Rockwell"/>
              </a:rPr>
              <a:t>1- Le choix de l’action</a:t>
            </a:r>
            <a:endParaRPr sz="2800" b="1" i="0" u="none" strike="noStrike" cap="none">
              <a:solidFill>
                <a:schemeClr val="dk1"/>
              </a:solidFill>
              <a:latin typeface="Rockwell"/>
              <a:ea typeface="Rockwell"/>
              <a:cs typeface="Rockwell"/>
              <a:sym typeface="Rockwell"/>
            </a:endParaRPr>
          </a:p>
          <a:p>
            <a:pPr marL="0" marR="0" lvl="0" indent="0" algn="l" rtl="0">
              <a:lnSpc>
                <a:spcPct val="90000"/>
              </a:lnSpc>
              <a:spcBef>
                <a:spcPts val="600"/>
              </a:spcBef>
              <a:spcAft>
                <a:spcPts val="0"/>
              </a:spcAft>
              <a:buNone/>
            </a:pPr>
            <a:r>
              <a:rPr lang="fr-CA" sz="2800" b="1" i="0" u="none" strike="noStrike" cap="none">
                <a:solidFill>
                  <a:schemeClr val="dk1"/>
                </a:solidFill>
                <a:latin typeface="Rockwell"/>
                <a:ea typeface="Rockwell"/>
                <a:cs typeface="Rockwell"/>
                <a:sym typeface="Rockwell"/>
              </a:rPr>
              <a:t>2 - Le repérage</a:t>
            </a:r>
            <a:endParaRPr sz="2800" b="1" i="0" u="none" strike="noStrike" cap="none">
              <a:solidFill>
                <a:schemeClr val="dk1"/>
              </a:solidFill>
              <a:latin typeface="Rockwell"/>
              <a:ea typeface="Rockwell"/>
              <a:cs typeface="Rockwell"/>
              <a:sym typeface="Rockwell"/>
            </a:endParaRPr>
          </a:p>
          <a:p>
            <a:pPr marL="0" marR="0" lvl="0" indent="0" algn="l" rtl="0">
              <a:lnSpc>
                <a:spcPct val="90000"/>
              </a:lnSpc>
              <a:spcBef>
                <a:spcPts val="600"/>
              </a:spcBef>
              <a:spcAft>
                <a:spcPts val="0"/>
              </a:spcAft>
              <a:buNone/>
            </a:pPr>
            <a:r>
              <a:rPr lang="fr-CA" sz="2800" b="1" i="0" u="none" strike="noStrike" cap="none">
                <a:solidFill>
                  <a:schemeClr val="dk1"/>
                </a:solidFill>
                <a:latin typeface="Rockwell"/>
                <a:ea typeface="Rockwell"/>
                <a:cs typeface="Rockwell"/>
                <a:sym typeface="Rockwell"/>
              </a:rPr>
              <a:t>3 - Établir ce qui peut être révélé et ce qui doit rester secret</a:t>
            </a:r>
            <a:endParaRPr/>
          </a:p>
          <a:p>
            <a:pPr marL="0" marR="0" lvl="0" indent="0" algn="l" rtl="0">
              <a:lnSpc>
                <a:spcPct val="90000"/>
              </a:lnSpc>
              <a:spcBef>
                <a:spcPts val="600"/>
              </a:spcBef>
              <a:spcAft>
                <a:spcPts val="0"/>
              </a:spcAft>
              <a:buNone/>
            </a:pPr>
            <a:r>
              <a:rPr lang="fr-CA" sz="2800" b="1" i="0" u="none" strike="noStrike" cap="none">
                <a:solidFill>
                  <a:schemeClr val="dk1"/>
                </a:solidFill>
                <a:latin typeface="Rockwell"/>
                <a:ea typeface="Rockwell"/>
                <a:cs typeface="Rockwell"/>
                <a:sym typeface="Rockwell"/>
              </a:rPr>
              <a:t>4 - Mobilisation </a:t>
            </a:r>
            <a:endParaRPr/>
          </a:p>
          <a:p>
            <a:pPr marL="0" marR="0" lvl="0" indent="0" algn="l" rtl="0">
              <a:lnSpc>
                <a:spcPct val="90000"/>
              </a:lnSpc>
              <a:spcBef>
                <a:spcPts val="600"/>
              </a:spcBef>
              <a:spcAft>
                <a:spcPts val="0"/>
              </a:spcAft>
              <a:buNone/>
            </a:pPr>
            <a:r>
              <a:rPr lang="fr-CA" sz="2800" b="1" i="0" u="none" strike="noStrike" cap="none">
                <a:solidFill>
                  <a:schemeClr val="dk1"/>
                </a:solidFill>
                <a:latin typeface="Rockwell"/>
                <a:ea typeface="Rockwell"/>
                <a:cs typeface="Rockwell"/>
                <a:sym typeface="Rockwell"/>
              </a:rPr>
              <a:t>5 - Le plan de déploiement</a:t>
            </a:r>
            <a:endParaRPr sz="2800" b="1" i="0" u="none" strike="noStrike" cap="none">
              <a:solidFill>
                <a:schemeClr val="dk1"/>
              </a:solidFill>
              <a:latin typeface="Rockwell"/>
              <a:ea typeface="Rockwell"/>
              <a:cs typeface="Rockwell"/>
              <a:sym typeface="Rockwell"/>
            </a:endParaRPr>
          </a:p>
          <a:p>
            <a:pPr marL="0" marR="0" lvl="0" indent="0" algn="l" rtl="0">
              <a:lnSpc>
                <a:spcPct val="90000"/>
              </a:lnSpc>
              <a:spcBef>
                <a:spcPts val="600"/>
              </a:spcBef>
              <a:spcAft>
                <a:spcPts val="0"/>
              </a:spcAft>
              <a:buNone/>
            </a:pPr>
            <a:r>
              <a:rPr lang="fr-CA" sz="2800" b="1" i="0" u="none" strike="noStrike" cap="none">
                <a:solidFill>
                  <a:schemeClr val="dk1"/>
                </a:solidFill>
                <a:latin typeface="Rockwell"/>
                <a:ea typeface="Rockwell"/>
                <a:cs typeface="Rockwell"/>
                <a:sym typeface="Rockwell"/>
              </a:rPr>
              <a:t>6 - Formation</a:t>
            </a:r>
            <a:endParaRPr/>
          </a:p>
          <a:p>
            <a:pPr marL="0" marR="0" lvl="0" indent="0" algn="l" rtl="0">
              <a:lnSpc>
                <a:spcPct val="90000"/>
              </a:lnSpc>
              <a:spcBef>
                <a:spcPts val="600"/>
              </a:spcBef>
              <a:spcAft>
                <a:spcPts val="0"/>
              </a:spcAft>
              <a:buNone/>
            </a:pPr>
            <a:r>
              <a:rPr lang="fr-CA" sz="2800" b="1" i="0" u="none" strike="noStrike" cap="none">
                <a:solidFill>
                  <a:srgbClr val="000000"/>
                </a:solidFill>
                <a:latin typeface="Rockwell"/>
                <a:ea typeface="Rockwell"/>
                <a:cs typeface="Rockwell"/>
                <a:sym typeface="Rockwell"/>
              </a:rPr>
              <a:t>7 - Coordination de l’action</a:t>
            </a:r>
            <a:endParaRPr/>
          </a:p>
          <a:p>
            <a:pPr marL="0" marR="0" lvl="0" indent="0" algn="l" rtl="0">
              <a:lnSpc>
                <a:spcPct val="90000"/>
              </a:lnSpc>
              <a:spcBef>
                <a:spcPts val="600"/>
              </a:spcBef>
              <a:spcAft>
                <a:spcPts val="0"/>
              </a:spcAft>
              <a:buNone/>
            </a:pPr>
            <a:r>
              <a:rPr lang="fr-CA" sz="2800" b="1" i="0" u="none" strike="noStrike" cap="none">
                <a:solidFill>
                  <a:srgbClr val="000000"/>
                </a:solidFill>
                <a:latin typeface="Rockwell"/>
                <a:ea typeface="Rockwell"/>
                <a:cs typeface="Rockwell"/>
                <a:sym typeface="Rockwell"/>
              </a:rPr>
              <a:t>8 -  Déroulement/animation</a:t>
            </a:r>
            <a:endParaRPr/>
          </a:p>
          <a:p>
            <a:pPr marL="0" marR="0" lvl="0" indent="97155" algn="l" rtl="0">
              <a:lnSpc>
                <a:spcPct val="90000"/>
              </a:lnSpc>
              <a:spcBef>
                <a:spcPts val="600"/>
              </a:spcBef>
              <a:spcAft>
                <a:spcPts val="0"/>
              </a:spcAft>
              <a:buClr>
                <a:srgbClr val="9E3611"/>
              </a:buClr>
              <a:buSzPts val="1530"/>
              <a:buFont typeface="Noto Sans Symbols"/>
              <a:buNone/>
            </a:pPr>
            <a:endParaRPr sz="1800" b="1" i="0" u="none" strike="noStrike" cap="none">
              <a:solidFill>
                <a:srgbClr val="000000"/>
              </a:solidFill>
              <a:latin typeface="Arial"/>
              <a:ea typeface="Arial"/>
              <a:cs typeface="Arial"/>
              <a:sym typeface="Arial"/>
            </a:endParaRPr>
          </a:p>
          <a:p>
            <a:pPr marL="0" marR="0" lvl="0" indent="97155" algn="l" rtl="0">
              <a:lnSpc>
                <a:spcPct val="90000"/>
              </a:lnSpc>
              <a:spcBef>
                <a:spcPts val="600"/>
              </a:spcBef>
              <a:spcAft>
                <a:spcPts val="0"/>
              </a:spcAft>
              <a:buClr>
                <a:srgbClr val="9E3611"/>
              </a:buClr>
              <a:buSzPts val="1530"/>
              <a:buFont typeface="Noto Sans Symbols"/>
              <a:buNone/>
            </a:pPr>
            <a:endParaRPr sz="1800" b="1" i="0" u="none" strike="noStrike" cap="none">
              <a:solidFill>
                <a:schemeClr val="dk1"/>
              </a:solidFill>
              <a:latin typeface="Rockwell"/>
              <a:ea typeface="Rockwell"/>
              <a:cs typeface="Rockwell"/>
              <a:sym typeface="Rockwell"/>
            </a:endParaRPr>
          </a:p>
          <a:p>
            <a:pPr marL="0" marR="0" lvl="0" indent="97155" algn="l" rtl="0">
              <a:lnSpc>
                <a:spcPct val="90000"/>
              </a:lnSpc>
              <a:spcBef>
                <a:spcPts val="600"/>
              </a:spcBef>
              <a:spcAft>
                <a:spcPts val="0"/>
              </a:spcAft>
              <a:buClr>
                <a:srgbClr val="9E3611"/>
              </a:buClr>
              <a:buSzPts val="1530"/>
              <a:buFont typeface="Noto Sans Symbols"/>
              <a:buNone/>
            </a:pPr>
            <a:endParaRPr sz="1800" b="1" i="0" u="none" strike="noStrike" cap="none">
              <a:solidFill>
                <a:schemeClr val="dk1"/>
              </a:solidFill>
              <a:latin typeface="Rockwell"/>
              <a:ea typeface="Rockwell"/>
              <a:cs typeface="Rockwell"/>
              <a:sym typeface="Rockwell"/>
            </a:endParaRPr>
          </a:p>
          <a:p>
            <a:pPr marL="0" marR="0" lvl="0" indent="97155" algn="l" rtl="0">
              <a:lnSpc>
                <a:spcPct val="90000"/>
              </a:lnSpc>
              <a:spcBef>
                <a:spcPts val="600"/>
              </a:spcBef>
              <a:spcAft>
                <a:spcPts val="0"/>
              </a:spcAft>
              <a:buClr>
                <a:srgbClr val="9E3611"/>
              </a:buClr>
              <a:buSzPts val="1530"/>
              <a:buFont typeface="Noto Sans Symbols"/>
              <a:buNone/>
            </a:pPr>
            <a:endParaRPr sz="1800" b="1" i="0" u="none" strike="noStrike" cap="none">
              <a:solidFill>
                <a:schemeClr val="dk1"/>
              </a:solidFill>
              <a:latin typeface="Rockwell"/>
              <a:ea typeface="Rockwell"/>
              <a:cs typeface="Rockwell"/>
              <a:sym typeface="Rockwell"/>
            </a:endParaRPr>
          </a:p>
          <a:p>
            <a:pPr marL="0" marR="0" lvl="0" indent="97155" algn="l" rtl="0">
              <a:lnSpc>
                <a:spcPct val="90000"/>
              </a:lnSpc>
              <a:spcBef>
                <a:spcPts val="600"/>
              </a:spcBef>
              <a:spcAft>
                <a:spcPts val="0"/>
              </a:spcAft>
              <a:buClr>
                <a:srgbClr val="9E3611"/>
              </a:buClr>
              <a:buSzPts val="1530"/>
              <a:buFont typeface="Noto Sans Symbols"/>
              <a:buNone/>
            </a:pPr>
            <a:endParaRPr sz="1800" b="1" i="0" u="none" strike="noStrike" cap="none">
              <a:solidFill>
                <a:schemeClr val="dk1"/>
              </a:solidFill>
              <a:latin typeface="Rockwell"/>
              <a:ea typeface="Rockwell"/>
              <a:cs typeface="Rockwell"/>
              <a:sym typeface="Rockwell"/>
            </a:endParaRPr>
          </a:p>
          <a:p>
            <a:pPr marL="0" marR="0" lvl="0" indent="97155" algn="l" rtl="0">
              <a:lnSpc>
                <a:spcPct val="90000"/>
              </a:lnSpc>
              <a:spcBef>
                <a:spcPts val="600"/>
              </a:spcBef>
              <a:spcAft>
                <a:spcPts val="0"/>
              </a:spcAft>
              <a:buClr>
                <a:srgbClr val="9E3611"/>
              </a:buClr>
              <a:buSzPts val="1530"/>
              <a:buFont typeface="Noto Sans Symbols"/>
              <a:buNone/>
            </a:pPr>
            <a:endParaRPr sz="1800" b="1" i="0" u="none" strike="noStrike" cap="none">
              <a:solidFill>
                <a:schemeClr val="dk1"/>
              </a:solidFill>
              <a:latin typeface="Rockwell"/>
              <a:ea typeface="Rockwell"/>
              <a:cs typeface="Rockwell"/>
              <a:sym typeface="Rockwell"/>
            </a:endParaRPr>
          </a:p>
          <a:p>
            <a:pPr marL="0" marR="0" lvl="0" indent="97155" algn="l" rtl="0">
              <a:lnSpc>
                <a:spcPct val="90000"/>
              </a:lnSpc>
              <a:spcBef>
                <a:spcPts val="600"/>
              </a:spcBef>
              <a:spcAft>
                <a:spcPts val="0"/>
              </a:spcAft>
              <a:buClr>
                <a:srgbClr val="9E3611"/>
              </a:buClr>
              <a:buSzPts val="1530"/>
              <a:buFont typeface="Noto Sans Symbols"/>
              <a:buNone/>
            </a:pPr>
            <a:endParaRPr sz="1800" b="0" i="0" u="none" strike="noStrike" cap="none">
              <a:solidFill>
                <a:schemeClr val="dk1"/>
              </a:solidFill>
              <a:latin typeface="Rockwell"/>
              <a:ea typeface="Rockwell"/>
              <a:cs typeface="Rockwell"/>
              <a:sym typeface="Rockwell"/>
            </a:endParaRPr>
          </a:p>
        </p:txBody>
      </p:sp>
      <p:grpSp>
        <p:nvGrpSpPr>
          <p:cNvPr id="522" name="Google Shape;522;p34"/>
          <p:cNvGrpSpPr/>
          <p:nvPr/>
        </p:nvGrpSpPr>
        <p:grpSpPr>
          <a:xfrm>
            <a:off x="11401725" y="6229681"/>
            <a:ext cx="457200" cy="457200"/>
            <a:chOff x="11401725" y="6229681"/>
            <a:chExt cx="457200" cy="457200"/>
          </a:xfrm>
        </p:grpSpPr>
        <p:sp>
          <p:nvSpPr>
            <p:cNvPr id="523" name="Google Shape;523;p34"/>
            <p:cNvSpPr/>
            <p:nvPr/>
          </p:nvSpPr>
          <p:spPr>
            <a:xfrm>
              <a:off x="11401725" y="6229681"/>
              <a:ext cx="457200" cy="457200"/>
            </a:xfrm>
            <a:prstGeom prst="ellipse">
              <a:avLst/>
            </a:prstGeom>
            <a:blipFill rotWithShape="1">
              <a:blip r:embed="rId3">
                <a:alphaModFix/>
              </a:blip>
              <a:tile tx="5080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FFFFFF"/>
                </a:solidFill>
                <a:latin typeface="Rockwell"/>
                <a:ea typeface="Rockwell"/>
                <a:cs typeface="Rockwell"/>
                <a:sym typeface="Rockwell"/>
              </a:endParaRPr>
            </a:p>
          </p:txBody>
        </p:sp>
        <p:sp>
          <p:nvSpPr>
            <p:cNvPr id="524" name="Google Shape;524;p34"/>
            <p:cNvSpPr/>
            <p:nvPr/>
          </p:nvSpPr>
          <p:spPr>
            <a:xfrm>
              <a:off x="11430918" y="6258874"/>
              <a:ext cx="398813" cy="398815"/>
            </a:xfrm>
            <a:prstGeom prst="ellipse">
              <a:avLst/>
            </a:prstGeom>
            <a:noFill/>
            <a:ln w="127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8"/>
        <p:cNvGrpSpPr/>
        <p:nvPr/>
      </p:nvGrpSpPr>
      <p:grpSpPr>
        <a:xfrm>
          <a:off x="0" y="0"/>
          <a:ext cx="0" cy="0"/>
          <a:chOff x="0" y="0"/>
          <a:chExt cx="0" cy="0"/>
        </a:xfrm>
      </p:grpSpPr>
      <p:sp>
        <p:nvSpPr>
          <p:cNvPr id="529" name="Google Shape;529;p71"/>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30" name="Google Shape;530;p71"/>
          <p:cNvSpPr/>
          <p:nvPr/>
        </p:nvSpPr>
        <p:spPr>
          <a:xfrm>
            <a:off x="3344" y="0"/>
            <a:ext cx="4648169" cy="6858000"/>
          </a:xfrm>
          <a:prstGeom prst="rect">
            <a:avLst/>
          </a:prstGeom>
          <a:blipFill rotWithShape="1">
            <a:blip r:embed="rId3">
              <a:alphaModFix/>
            </a:blip>
            <a:tile tx="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2000" b="1" i="0" u="none" strike="noStrike" cap="none">
              <a:solidFill>
                <a:srgbClr val="FFFFFF"/>
              </a:solidFill>
              <a:latin typeface="Rockwell"/>
              <a:ea typeface="Rockwell"/>
              <a:cs typeface="Rockwell"/>
              <a:sym typeface="Rockwell"/>
            </a:endParaRPr>
          </a:p>
        </p:txBody>
      </p:sp>
      <p:sp>
        <p:nvSpPr>
          <p:cNvPr id="531" name="Google Shape;531;p71"/>
          <p:cNvSpPr txBox="1">
            <a:spLocks noGrp="1"/>
          </p:cNvSpPr>
          <p:nvPr>
            <p:ph type="title"/>
          </p:nvPr>
        </p:nvSpPr>
        <p:spPr>
          <a:xfrm>
            <a:off x="643468" y="643466"/>
            <a:ext cx="3686312" cy="5528734"/>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FFFFFF"/>
              </a:buClr>
              <a:buSzPts val="4800"/>
              <a:buFont typeface="Rockwell"/>
              <a:buNone/>
            </a:pPr>
            <a:r>
              <a:rPr lang="fr-CA" sz="4800">
                <a:solidFill>
                  <a:srgbClr val="FFFFFF"/>
                </a:solidFill>
              </a:rPr>
              <a:t>AIDE-</a:t>
            </a:r>
            <a:endParaRPr sz="4800">
              <a:solidFill>
                <a:srgbClr val="FFFFFF"/>
              </a:solidFill>
            </a:endParaRPr>
          </a:p>
          <a:p>
            <a:pPr marL="0" lvl="0" indent="0" algn="r" rtl="0">
              <a:lnSpc>
                <a:spcPct val="90000"/>
              </a:lnSpc>
              <a:spcBef>
                <a:spcPts val="0"/>
              </a:spcBef>
              <a:spcAft>
                <a:spcPts val="0"/>
              </a:spcAft>
              <a:buClr>
                <a:srgbClr val="FFFFFF"/>
              </a:buClr>
              <a:buSzPts val="4800"/>
              <a:buFont typeface="Rockwell"/>
              <a:buNone/>
            </a:pPr>
            <a:r>
              <a:rPr lang="fr-CA" sz="4800">
                <a:solidFill>
                  <a:srgbClr val="FFFFFF"/>
                </a:solidFill>
              </a:rPr>
              <a:t>MÉMOIRE</a:t>
            </a:r>
            <a:br>
              <a:rPr lang="fr-CA" sz="4800">
                <a:solidFill>
                  <a:srgbClr val="FFFFFF"/>
                </a:solidFill>
              </a:rPr>
            </a:br>
            <a:r>
              <a:rPr lang="fr-CA" sz="4800">
                <a:solidFill>
                  <a:srgbClr val="FFFFFF"/>
                </a:solidFill>
              </a:rPr>
              <a:t>(SUITE)</a:t>
            </a:r>
            <a:endParaRPr/>
          </a:p>
        </p:txBody>
      </p:sp>
      <p:sp>
        <p:nvSpPr>
          <p:cNvPr id="532" name="Google Shape;532;p71"/>
          <p:cNvSpPr txBox="1">
            <a:spLocks noGrp="1"/>
          </p:cNvSpPr>
          <p:nvPr>
            <p:ph type="body" idx="1"/>
          </p:nvPr>
        </p:nvSpPr>
        <p:spPr>
          <a:xfrm>
            <a:off x="5053780" y="599768"/>
            <a:ext cx="6074467" cy="557243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380"/>
              <a:buNone/>
            </a:pPr>
            <a:r>
              <a:rPr lang="fr-CA" sz="2800" b="1"/>
              <a:t>1- Le choix de l’action</a:t>
            </a:r>
            <a:endParaRPr/>
          </a:p>
          <a:p>
            <a:pPr marL="182880" lvl="0" indent="-182880" algn="l" rtl="0">
              <a:lnSpc>
                <a:spcPct val="90000"/>
              </a:lnSpc>
              <a:spcBef>
                <a:spcPts val="1200"/>
              </a:spcBef>
              <a:spcAft>
                <a:spcPts val="0"/>
              </a:spcAft>
              <a:buSzPts val="1700"/>
              <a:buChar char="▪"/>
            </a:pPr>
            <a:r>
              <a:rPr lang="fr-CA"/>
              <a:t>Selon les barèmes établis collectivement, c’est le comité restreint qui choisit l’action. Il est plus prudent d’avoir un ou même quelques plans de rechange si la cible du plan A est trop surveillée, rendue inaccessible, etc. </a:t>
            </a:r>
            <a:endParaRPr/>
          </a:p>
          <a:p>
            <a:pPr marL="182880" lvl="0" indent="-182880" algn="l" rtl="0">
              <a:lnSpc>
                <a:spcPct val="90000"/>
              </a:lnSpc>
              <a:spcBef>
                <a:spcPts val="1200"/>
              </a:spcBef>
              <a:spcAft>
                <a:spcPts val="0"/>
              </a:spcAft>
              <a:buSzPts val="1700"/>
              <a:buChar char="▪"/>
            </a:pPr>
            <a:r>
              <a:rPr lang="fr-CA"/>
              <a:t>Partir de nos revendications</a:t>
            </a:r>
            <a:endParaRPr/>
          </a:p>
          <a:p>
            <a:pPr marL="182880" lvl="0" indent="-182880" algn="l" rtl="0">
              <a:lnSpc>
                <a:spcPct val="90000"/>
              </a:lnSpc>
              <a:spcBef>
                <a:spcPts val="1200"/>
              </a:spcBef>
              <a:spcAft>
                <a:spcPts val="0"/>
              </a:spcAft>
              <a:buSzPts val="1700"/>
              <a:buChar char="▪"/>
            </a:pPr>
            <a:r>
              <a:rPr lang="fr-CA"/>
              <a:t>Choisir une cible </a:t>
            </a:r>
            <a:endParaRPr/>
          </a:p>
          <a:p>
            <a:pPr marL="182880" lvl="0" indent="-182880" algn="l" rtl="0">
              <a:lnSpc>
                <a:spcPct val="90000"/>
              </a:lnSpc>
              <a:spcBef>
                <a:spcPts val="1200"/>
              </a:spcBef>
              <a:spcAft>
                <a:spcPts val="0"/>
              </a:spcAft>
              <a:buSzPts val="1700"/>
              <a:buChar char="▪"/>
            </a:pPr>
            <a:r>
              <a:rPr lang="fr-CA"/>
              <a:t>Une thématique symbolique?</a:t>
            </a:r>
            <a:endParaRPr/>
          </a:p>
          <a:p>
            <a:pPr marL="182880" lvl="0" indent="-74929" algn="l" rtl="0">
              <a:lnSpc>
                <a:spcPct val="90000"/>
              </a:lnSpc>
              <a:spcBef>
                <a:spcPts val="1200"/>
              </a:spcBef>
              <a:spcAft>
                <a:spcPts val="0"/>
              </a:spcAft>
              <a:buSzPts val="1700"/>
              <a:buNone/>
            </a:pPr>
            <a:endParaRPr/>
          </a:p>
        </p:txBody>
      </p:sp>
      <p:sp>
        <p:nvSpPr>
          <p:cNvPr id="533" name="Google Shape;533;p71"/>
          <p:cNvSpPr/>
          <p:nvPr/>
        </p:nvSpPr>
        <p:spPr>
          <a:xfrm>
            <a:off x="11401725" y="6229681"/>
            <a:ext cx="457200" cy="457200"/>
          </a:xfrm>
          <a:prstGeom prst="ellipse">
            <a:avLst/>
          </a:prstGeom>
          <a:blipFill rotWithShape="1">
            <a:blip r:embed="rId4">
              <a:alphaModFix/>
            </a:blip>
            <a:tile tx="5080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FFFFFF"/>
              </a:solidFill>
              <a:latin typeface="Rockwell"/>
              <a:ea typeface="Rockwell"/>
              <a:cs typeface="Rockwell"/>
              <a:sym typeface="Rockwell"/>
            </a:endParaRPr>
          </a:p>
        </p:txBody>
      </p:sp>
      <p:sp>
        <p:nvSpPr>
          <p:cNvPr id="534" name="Google Shape;534;p71"/>
          <p:cNvSpPr/>
          <p:nvPr/>
        </p:nvSpPr>
        <p:spPr>
          <a:xfrm>
            <a:off x="11430918" y="6258874"/>
            <a:ext cx="398813" cy="398815"/>
          </a:xfrm>
          <a:prstGeom prst="ellipse">
            <a:avLst/>
          </a:prstGeom>
          <a:noFill/>
          <a:ln w="127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8"/>
        <p:cNvGrpSpPr/>
        <p:nvPr/>
      </p:nvGrpSpPr>
      <p:grpSpPr>
        <a:xfrm>
          <a:off x="0" y="0"/>
          <a:ext cx="0" cy="0"/>
          <a:chOff x="0" y="0"/>
          <a:chExt cx="0" cy="0"/>
        </a:xfrm>
      </p:grpSpPr>
      <p:sp>
        <p:nvSpPr>
          <p:cNvPr id="539" name="Google Shape;539;p3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40" name="Google Shape;540;p35"/>
          <p:cNvSpPr/>
          <p:nvPr/>
        </p:nvSpPr>
        <p:spPr>
          <a:xfrm>
            <a:off x="3344" y="0"/>
            <a:ext cx="4648169" cy="6858000"/>
          </a:xfrm>
          <a:prstGeom prst="rect">
            <a:avLst/>
          </a:prstGeom>
          <a:blipFill rotWithShape="1">
            <a:blip r:embed="rId3">
              <a:alphaModFix/>
            </a:blip>
            <a:tile tx="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2000" b="1" i="0" u="none" strike="noStrike" cap="none">
              <a:solidFill>
                <a:srgbClr val="FFFFFF"/>
              </a:solidFill>
              <a:latin typeface="Rockwell"/>
              <a:ea typeface="Rockwell"/>
              <a:cs typeface="Rockwell"/>
              <a:sym typeface="Rockwell"/>
            </a:endParaRPr>
          </a:p>
        </p:txBody>
      </p:sp>
      <p:sp>
        <p:nvSpPr>
          <p:cNvPr id="541" name="Google Shape;541;p35"/>
          <p:cNvSpPr txBox="1"/>
          <p:nvPr/>
        </p:nvSpPr>
        <p:spPr>
          <a:xfrm>
            <a:off x="643468" y="643466"/>
            <a:ext cx="3686312" cy="5528734"/>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FFFFFF"/>
              </a:buClr>
              <a:buSzPts val="4800"/>
              <a:buFont typeface="Arial"/>
              <a:buNone/>
            </a:pPr>
            <a:r>
              <a:rPr lang="fr-CA" sz="4800" b="0" i="0" u="none" strike="noStrike" cap="none">
                <a:solidFill>
                  <a:srgbClr val="FFFFFF"/>
                </a:solidFill>
                <a:latin typeface="Rockwell"/>
                <a:ea typeface="Rockwell"/>
                <a:cs typeface="Rockwell"/>
                <a:sym typeface="Rockwell"/>
              </a:rPr>
              <a:t>AIDE-</a:t>
            </a:r>
            <a:endParaRPr sz="4800" b="0" i="0" u="none" strike="noStrike" cap="none">
              <a:solidFill>
                <a:srgbClr val="FFFFFF"/>
              </a:solidFill>
              <a:latin typeface="Rockwell"/>
              <a:ea typeface="Rockwell"/>
              <a:cs typeface="Rockwell"/>
              <a:sym typeface="Rockwell"/>
            </a:endParaRPr>
          </a:p>
          <a:p>
            <a:pPr marL="0" marR="0" lvl="0" indent="0" algn="r" rtl="0">
              <a:lnSpc>
                <a:spcPct val="90000"/>
              </a:lnSpc>
              <a:spcBef>
                <a:spcPts val="600"/>
              </a:spcBef>
              <a:spcAft>
                <a:spcPts val="600"/>
              </a:spcAft>
              <a:buClr>
                <a:srgbClr val="FFFFFF"/>
              </a:buClr>
              <a:buSzPts val="4800"/>
              <a:buFont typeface="Arial"/>
              <a:buNone/>
            </a:pPr>
            <a:r>
              <a:rPr lang="fr-CA" sz="4800" b="0" i="0" u="none" strike="noStrike" cap="none">
                <a:solidFill>
                  <a:srgbClr val="FFFFFF"/>
                </a:solidFill>
                <a:latin typeface="Rockwell"/>
                <a:ea typeface="Rockwell"/>
                <a:cs typeface="Rockwell"/>
                <a:sym typeface="Rockwell"/>
              </a:rPr>
              <a:t>MÉMOIRE</a:t>
            </a:r>
            <a:br>
              <a:rPr lang="fr-CA" sz="4800" b="0" i="0" u="none" strike="noStrike" cap="none">
                <a:solidFill>
                  <a:srgbClr val="FFFFFF"/>
                </a:solidFill>
                <a:latin typeface="Rockwell"/>
                <a:ea typeface="Rockwell"/>
                <a:cs typeface="Rockwell"/>
                <a:sym typeface="Rockwell"/>
              </a:rPr>
            </a:br>
            <a:r>
              <a:rPr lang="fr-CA" sz="4800" b="0" i="0" u="none" strike="noStrike" cap="none">
                <a:solidFill>
                  <a:srgbClr val="FFFFFF"/>
                </a:solidFill>
                <a:latin typeface="Rockwell"/>
                <a:ea typeface="Rockwell"/>
                <a:cs typeface="Rockwell"/>
                <a:sym typeface="Rockwell"/>
              </a:rPr>
              <a:t>(SUITE) </a:t>
            </a:r>
            <a:endParaRPr/>
          </a:p>
        </p:txBody>
      </p:sp>
      <p:sp>
        <p:nvSpPr>
          <p:cNvPr id="542" name="Google Shape;542;p35"/>
          <p:cNvSpPr txBox="1">
            <a:spLocks noGrp="1"/>
          </p:cNvSpPr>
          <p:nvPr>
            <p:ph type="body" idx="1"/>
          </p:nvPr>
        </p:nvSpPr>
        <p:spPr>
          <a:xfrm>
            <a:off x="5053780" y="599768"/>
            <a:ext cx="6074467" cy="5572432"/>
          </a:xfrm>
          <a:prstGeom prst="rect">
            <a:avLst/>
          </a:prstGeom>
          <a:noFill/>
          <a:ln>
            <a:noFill/>
          </a:ln>
        </p:spPr>
        <p:txBody>
          <a:bodyPr spcFirstLastPara="1" wrap="square" lIns="91425" tIns="45700" rIns="91425" bIns="45700" anchor="ctr" anchorCtr="0">
            <a:normAutofit/>
          </a:bodyPr>
          <a:lstStyle/>
          <a:p>
            <a:pPr marL="137160" lvl="0" indent="0" algn="l" rtl="0">
              <a:lnSpc>
                <a:spcPct val="90000"/>
              </a:lnSpc>
              <a:spcBef>
                <a:spcPts val="0"/>
              </a:spcBef>
              <a:spcAft>
                <a:spcPts val="0"/>
              </a:spcAft>
              <a:buSzPts val="2380"/>
              <a:buNone/>
            </a:pPr>
            <a:r>
              <a:rPr lang="fr-CA" sz="2800" b="1"/>
              <a:t>2 - Le repérage</a:t>
            </a:r>
            <a:endParaRPr sz="2800" b="1"/>
          </a:p>
          <a:p>
            <a:pPr marL="320040" lvl="0" indent="-74930" algn="l" rtl="0">
              <a:lnSpc>
                <a:spcPct val="90000"/>
              </a:lnSpc>
              <a:spcBef>
                <a:spcPts val="0"/>
              </a:spcBef>
              <a:spcAft>
                <a:spcPts val="0"/>
              </a:spcAft>
              <a:buSzPts val="1700"/>
              <a:buNone/>
            </a:pPr>
            <a:endParaRPr/>
          </a:p>
          <a:p>
            <a:pPr marL="137160" lvl="0" indent="0" algn="l" rtl="0">
              <a:lnSpc>
                <a:spcPct val="90000"/>
              </a:lnSpc>
              <a:spcBef>
                <a:spcPts val="0"/>
              </a:spcBef>
              <a:spcAft>
                <a:spcPts val="0"/>
              </a:spcAft>
              <a:buSzPts val="1700"/>
              <a:buNone/>
            </a:pPr>
            <a:r>
              <a:rPr lang="fr-CA"/>
              <a:t>Selon le type d’action, il faut repérer : </a:t>
            </a:r>
            <a:endParaRPr/>
          </a:p>
          <a:p>
            <a:pPr marL="320040" lvl="0" indent="-182880" algn="l" rtl="0">
              <a:lnSpc>
                <a:spcPct val="90000"/>
              </a:lnSpc>
              <a:spcBef>
                <a:spcPts val="1200"/>
              </a:spcBef>
              <a:spcAft>
                <a:spcPts val="0"/>
              </a:spcAft>
              <a:buSzPts val="1700"/>
              <a:buChar char="▪"/>
            </a:pPr>
            <a:r>
              <a:rPr lang="fr-CA"/>
              <a:t>les entrées</a:t>
            </a:r>
            <a:endParaRPr/>
          </a:p>
          <a:p>
            <a:pPr marL="320040" lvl="0" indent="-182880" algn="l" rtl="0">
              <a:lnSpc>
                <a:spcPct val="90000"/>
              </a:lnSpc>
              <a:spcBef>
                <a:spcPts val="1200"/>
              </a:spcBef>
              <a:spcAft>
                <a:spcPts val="0"/>
              </a:spcAft>
              <a:buSzPts val="1700"/>
              <a:buChar char="▪"/>
            </a:pPr>
            <a:r>
              <a:rPr lang="fr-CA"/>
              <a:t>les voix d’accès</a:t>
            </a:r>
            <a:endParaRPr/>
          </a:p>
          <a:p>
            <a:pPr marL="320040" lvl="0" indent="-182880" algn="l" rtl="0">
              <a:lnSpc>
                <a:spcPct val="90000"/>
              </a:lnSpc>
              <a:spcBef>
                <a:spcPts val="1200"/>
              </a:spcBef>
              <a:spcAft>
                <a:spcPts val="0"/>
              </a:spcAft>
              <a:buSzPts val="1700"/>
              <a:buChar char="▪"/>
            </a:pPr>
            <a:r>
              <a:rPr lang="fr-CA"/>
              <a:t>les moyens de transports</a:t>
            </a:r>
            <a:endParaRPr/>
          </a:p>
          <a:p>
            <a:pPr marL="320040" lvl="0" indent="-182880" algn="l" rtl="0">
              <a:lnSpc>
                <a:spcPct val="90000"/>
              </a:lnSpc>
              <a:spcBef>
                <a:spcPts val="1200"/>
              </a:spcBef>
              <a:spcAft>
                <a:spcPts val="0"/>
              </a:spcAft>
              <a:buSzPts val="1700"/>
              <a:buChar char="▪"/>
            </a:pPr>
            <a:r>
              <a:rPr lang="fr-CA"/>
              <a:t>les caméras</a:t>
            </a:r>
            <a:endParaRPr/>
          </a:p>
          <a:p>
            <a:pPr marL="320040" lvl="0" indent="-182880" algn="l" rtl="0">
              <a:lnSpc>
                <a:spcPct val="90000"/>
              </a:lnSpc>
              <a:spcBef>
                <a:spcPts val="1200"/>
              </a:spcBef>
              <a:spcAft>
                <a:spcPts val="0"/>
              </a:spcAft>
              <a:buSzPts val="1700"/>
              <a:buChar char="▪"/>
            </a:pPr>
            <a:r>
              <a:rPr lang="fr-CA"/>
              <a:t>les postes de sécurité</a:t>
            </a:r>
            <a:endParaRPr/>
          </a:p>
          <a:p>
            <a:pPr marL="320040" lvl="0" indent="-182880" algn="l" rtl="0">
              <a:lnSpc>
                <a:spcPct val="90000"/>
              </a:lnSpc>
              <a:spcBef>
                <a:spcPts val="1200"/>
              </a:spcBef>
              <a:spcAft>
                <a:spcPts val="0"/>
              </a:spcAft>
              <a:buSzPts val="1700"/>
              <a:buChar char="▪"/>
            </a:pPr>
            <a:r>
              <a:rPr lang="fr-CA"/>
              <a:t>Des lieux publics avoisinant pour camoufler la gang</a:t>
            </a:r>
            <a:endParaRPr/>
          </a:p>
          <a:p>
            <a:pPr marL="320040" lvl="0" indent="-182880" algn="l" rtl="0">
              <a:lnSpc>
                <a:spcPct val="90000"/>
              </a:lnSpc>
              <a:spcBef>
                <a:spcPts val="1200"/>
              </a:spcBef>
              <a:spcAft>
                <a:spcPts val="0"/>
              </a:spcAft>
              <a:buSzPts val="1700"/>
              <a:buChar char="▪"/>
            </a:pPr>
            <a:r>
              <a:rPr lang="fr-CA"/>
              <a:t>Combien de personnes nécessaire sur les lieux</a:t>
            </a:r>
            <a:endParaRPr/>
          </a:p>
          <a:p>
            <a:pPr marL="320040" lvl="0" indent="-182880" algn="l" rtl="0">
              <a:lnSpc>
                <a:spcPct val="90000"/>
              </a:lnSpc>
              <a:spcBef>
                <a:spcPts val="1200"/>
              </a:spcBef>
              <a:spcAft>
                <a:spcPts val="0"/>
              </a:spcAft>
              <a:buSzPts val="1700"/>
              <a:buChar char="▪"/>
            </a:pPr>
            <a:r>
              <a:rPr lang="fr-CA"/>
              <a:t>Etc…</a:t>
            </a:r>
            <a:endParaRPr/>
          </a:p>
          <a:p>
            <a:pPr marL="320040" lvl="0" indent="-74930" algn="l" rtl="0">
              <a:lnSpc>
                <a:spcPct val="90000"/>
              </a:lnSpc>
              <a:spcBef>
                <a:spcPts val="1200"/>
              </a:spcBef>
              <a:spcAft>
                <a:spcPts val="0"/>
              </a:spcAft>
              <a:buSzPts val="1700"/>
              <a:buNone/>
            </a:pPr>
            <a:endParaRPr/>
          </a:p>
        </p:txBody>
      </p:sp>
      <p:sp>
        <p:nvSpPr>
          <p:cNvPr id="543" name="Google Shape;543;p35"/>
          <p:cNvSpPr/>
          <p:nvPr/>
        </p:nvSpPr>
        <p:spPr>
          <a:xfrm>
            <a:off x="11401725" y="6229681"/>
            <a:ext cx="457200" cy="457200"/>
          </a:xfrm>
          <a:prstGeom prst="ellipse">
            <a:avLst/>
          </a:prstGeom>
          <a:blipFill rotWithShape="1">
            <a:blip r:embed="rId4">
              <a:alphaModFix/>
            </a:blip>
            <a:tile tx="5080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FFFFFF"/>
              </a:solidFill>
              <a:latin typeface="Rockwell"/>
              <a:ea typeface="Rockwell"/>
              <a:cs typeface="Rockwell"/>
              <a:sym typeface="Rockwell"/>
            </a:endParaRPr>
          </a:p>
        </p:txBody>
      </p:sp>
      <p:sp>
        <p:nvSpPr>
          <p:cNvPr id="544" name="Google Shape;544;p35"/>
          <p:cNvSpPr/>
          <p:nvPr/>
        </p:nvSpPr>
        <p:spPr>
          <a:xfrm>
            <a:off x="11430918" y="6258874"/>
            <a:ext cx="398813" cy="398815"/>
          </a:xfrm>
          <a:prstGeom prst="ellipse">
            <a:avLst/>
          </a:prstGeom>
          <a:noFill/>
          <a:ln w="127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58"/>
          <p:cNvSpPr txBox="1">
            <a:spLocks noGrp="1"/>
          </p:cNvSpPr>
          <p:nvPr>
            <p:ph type="ctrTitle"/>
          </p:nvPr>
        </p:nvSpPr>
        <p:spPr>
          <a:xfrm>
            <a:off x="3562643" y="2026920"/>
            <a:ext cx="6477000" cy="1828800"/>
          </a:xfrm>
          <a:prstGeom prst="rect">
            <a:avLst/>
          </a:prstGeom>
          <a:noFill/>
          <a:ln>
            <a:noFill/>
          </a:ln>
        </p:spPr>
        <p:txBody>
          <a:bodyPr spcFirstLastPara="1" wrap="square" lIns="91425" tIns="45700" rIns="91425" bIns="45700" anchor="b" anchorCtr="0">
            <a:normAutofit/>
          </a:bodyPr>
          <a:lstStyle/>
          <a:p>
            <a:pPr marL="0" lvl="0" indent="0" algn="l" rtl="0">
              <a:lnSpc>
                <a:spcPct val="80000"/>
              </a:lnSpc>
              <a:spcBef>
                <a:spcPts val="0"/>
              </a:spcBef>
              <a:spcAft>
                <a:spcPts val="0"/>
              </a:spcAft>
              <a:buSzPts val="9600"/>
              <a:buFont typeface="Rockwell"/>
              <a:buNone/>
            </a:pPr>
            <a:r>
              <a:rPr lang="fr-CA"/>
              <a:t>1</a:t>
            </a:r>
            <a:r>
              <a:rPr lang="fr-CA" baseline="30000"/>
              <a:t>ÈRE</a:t>
            </a:r>
            <a:r>
              <a:rPr lang="fr-CA"/>
              <a:t> PARTIE</a:t>
            </a:r>
            <a:endParaRPr/>
          </a:p>
        </p:txBody>
      </p:sp>
      <p:sp>
        <p:nvSpPr>
          <p:cNvPr id="212" name="Google Shape;212;p58"/>
          <p:cNvSpPr txBox="1">
            <a:spLocks noGrp="1"/>
          </p:cNvSpPr>
          <p:nvPr>
            <p:ph type="subTitle" idx="1"/>
          </p:nvPr>
        </p:nvSpPr>
        <p:spPr>
          <a:xfrm>
            <a:off x="5355771" y="4601308"/>
            <a:ext cx="4153989" cy="685800"/>
          </a:xfrm>
          <a:prstGeom prst="rect">
            <a:avLst/>
          </a:prstGeom>
          <a:noFill/>
          <a:ln>
            <a:noFill/>
          </a:ln>
        </p:spPr>
        <p:txBody>
          <a:bodyPr spcFirstLastPara="1" wrap="square" lIns="91425" tIns="45700" rIns="91425" bIns="45700" anchor="ctr" anchorCtr="0">
            <a:normAutofit fontScale="70000" lnSpcReduction="20000"/>
          </a:bodyPr>
          <a:lstStyle/>
          <a:p>
            <a:pPr marL="0" lvl="0" indent="0" algn="l" rtl="0">
              <a:lnSpc>
                <a:spcPct val="90000"/>
              </a:lnSpc>
              <a:spcBef>
                <a:spcPts val="0"/>
              </a:spcBef>
              <a:spcAft>
                <a:spcPts val="0"/>
              </a:spcAft>
              <a:buSzPct val="85000"/>
              <a:buNone/>
            </a:pPr>
            <a:r>
              <a:rPr lang="fr-CA" sz="3600">
                <a:solidFill>
                  <a:srgbClr val="742117"/>
                </a:solidFill>
              </a:rPr>
              <a:t>Les actions dérangeantes</a:t>
            </a:r>
            <a:endParaRPr sz="3600">
              <a:solidFill>
                <a:srgbClr val="742117"/>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8"/>
        <p:cNvGrpSpPr/>
        <p:nvPr/>
      </p:nvGrpSpPr>
      <p:grpSpPr>
        <a:xfrm>
          <a:off x="0" y="0"/>
          <a:ext cx="0" cy="0"/>
          <a:chOff x="0" y="0"/>
          <a:chExt cx="0" cy="0"/>
        </a:xfrm>
      </p:grpSpPr>
      <p:sp>
        <p:nvSpPr>
          <p:cNvPr id="549" name="Google Shape;549;p3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50" name="Google Shape;550;p36"/>
          <p:cNvSpPr txBox="1">
            <a:spLocks noGrp="1"/>
          </p:cNvSpPr>
          <p:nvPr>
            <p:ph type="title"/>
          </p:nvPr>
        </p:nvSpPr>
        <p:spPr>
          <a:xfrm>
            <a:off x="6587544" y="1382165"/>
            <a:ext cx="5271381" cy="151798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Rockwell"/>
              <a:buNone/>
            </a:pPr>
            <a:r>
              <a:rPr lang="fr-CA" sz="4800">
                <a:solidFill>
                  <a:schemeClr val="dk1"/>
                </a:solidFill>
              </a:rPr>
              <a:t>IL EST À NOTER QUE…</a:t>
            </a:r>
            <a:endParaRPr/>
          </a:p>
        </p:txBody>
      </p:sp>
      <p:sp>
        <p:nvSpPr>
          <p:cNvPr id="551" name="Google Shape;551;p36"/>
          <p:cNvSpPr/>
          <p:nvPr/>
        </p:nvSpPr>
        <p:spPr>
          <a:xfrm>
            <a:off x="-9866" y="401980"/>
            <a:ext cx="6115733" cy="6456021"/>
          </a:xfrm>
          <a:custGeom>
            <a:avLst/>
            <a:gdLst/>
            <a:ahLst/>
            <a:cxnLst/>
            <a:rect l="l" t="t" r="r" b="b"/>
            <a:pathLst>
              <a:path w="6115733" h="6456021" extrusionOk="0">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solidFill>
            <a:srgbClr val="4E4A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552" name="Google Shape;552;p36" descr="Map with pin"/>
          <p:cNvPicPr preferRelativeResize="0"/>
          <p:nvPr/>
        </p:nvPicPr>
        <p:blipFill rotWithShape="1">
          <a:blip r:embed="rId3">
            <a:alphaModFix/>
          </a:blip>
          <a:srcRect/>
          <a:stretch/>
        </p:blipFill>
        <p:spPr>
          <a:xfrm>
            <a:off x="735275" y="2255301"/>
            <a:ext cx="3542527" cy="3542527"/>
          </a:xfrm>
          <a:prstGeom prst="rect">
            <a:avLst/>
          </a:prstGeom>
          <a:noFill/>
          <a:ln>
            <a:noFill/>
          </a:ln>
        </p:spPr>
      </p:pic>
      <p:sp>
        <p:nvSpPr>
          <p:cNvPr id="553" name="Google Shape;553;p36"/>
          <p:cNvSpPr txBox="1">
            <a:spLocks noGrp="1"/>
          </p:cNvSpPr>
          <p:nvPr>
            <p:ph type="body" idx="1"/>
          </p:nvPr>
        </p:nvSpPr>
        <p:spPr>
          <a:xfrm>
            <a:off x="6587545" y="3007389"/>
            <a:ext cx="4869179" cy="3065865"/>
          </a:xfrm>
          <a:prstGeom prst="rect">
            <a:avLst/>
          </a:prstGeom>
          <a:noFill/>
          <a:ln>
            <a:noFill/>
          </a:ln>
        </p:spPr>
        <p:txBody>
          <a:bodyPr spcFirstLastPara="1" wrap="square" lIns="91425" tIns="45700" rIns="91425" bIns="45700" anchor="t" anchorCtr="0">
            <a:normAutofit/>
          </a:bodyPr>
          <a:lstStyle/>
          <a:p>
            <a:pPr marL="320040" lvl="0" indent="-320040" algn="l" rtl="0">
              <a:lnSpc>
                <a:spcPct val="90000"/>
              </a:lnSpc>
              <a:spcBef>
                <a:spcPts val="0"/>
              </a:spcBef>
              <a:spcAft>
                <a:spcPts val="0"/>
              </a:spcAft>
              <a:buSzPts val="1740"/>
              <a:buChar char="▪"/>
            </a:pPr>
            <a:r>
              <a:rPr lang="fr-CA" sz="1500"/>
              <a:t>Le choix du type d’action en fonction du repérage et du nombre d’inscriptions</a:t>
            </a:r>
            <a:endParaRPr/>
          </a:p>
          <a:p>
            <a:pPr marL="320040" lvl="0" indent="-320040" algn="l" rtl="0">
              <a:lnSpc>
                <a:spcPct val="90000"/>
              </a:lnSpc>
              <a:spcBef>
                <a:spcPts val="1200"/>
              </a:spcBef>
              <a:spcAft>
                <a:spcPts val="0"/>
              </a:spcAft>
              <a:buSzPts val="1740"/>
              <a:buChar char="▪"/>
            </a:pPr>
            <a:r>
              <a:rPr lang="fr-CA" sz="1500"/>
              <a:t>On peut choisir une cible, et réaliser après avoir fait du repérage que c’est impraticable… </a:t>
            </a:r>
            <a:endParaRPr/>
          </a:p>
          <a:p>
            <a:pPr marL="320040" lvl="0" indent="-320040" algn="l" rtl="0">
              <a:lnSpc>
                <a:spcPct val="90000"/>
              </a:lnSpc>
              <a:spcBef>
                <a:spcPts val="1200"/>
              </a:spcBef>
              <a:spcAft>
                <a:spcPts val="0"/>
              </a:spcAft>
              <a:buSzPts val="1740"/>
              <a:buChar char="▪"/>
            </a:pPr>
            <a:r>
              <a:rPr lang="fr-CA" sz="1500"/>
              <a:t>Penser à des plans de rechange pour 30 personnes, 60 personnes, 100 personnes... </a:t>
            </a:r>
            <a:endParaRPr/>
          </a:p>
          <a:p>
            <a:pPr marL="640080" lvl="1" indent="-274320" algn="l" rtl="0">
              <a:lnSpc>
                <a:spcPct val="90000"/>
              </a:lnSpc>
              <a:spcBef>
                <a:spcPts val="400"/>
              </a:spcBef>
              <a:spcAft>
                <a:spcPts val="0"/>
              </a:spcAft>
              <a:buSzPts val="1820"/>
              <a:buChar char="▪"/>
            </a:pPr>
            <a:r>
              <a:rPr lang="fr-CA" sz="1500"/>
              <a:t>Être capable d’accueillir le nombre d’inscrit-e-s dans un lieu adéquat pour la formation</a:t>
            </a:r>
            <a:endParaRPr/>
          </a:p>
          <a:p>
            <a:pPr marL="640080" lvl="1" indent="-274320" algn="l" rtl="0">
              <a:lnSpc>
                <a:spcPct val="90000"/>
              </a:lnSpc>
              <a:spcBef>
                <a:spcPts val="600"/>
              </a:spcBef>
              <a:spcAft>
                <a:spcPts val="0"/>
              </a:spcAft>
              <a:buSzPts val="1820"/>
              <a:buChar char="▪"/>
            </a:pPr>
            <a:r>
              <a:rPr lang="fr-CA" sz="1500"/>
              <a:t>Adapter le nombre de cibles selon le nombre d’inscriptions</a:t>
            </a:r>
            <a:endParaRPr/>
          </a:p>
          <a:p>
            <a:pPr marL="320040" lvl="0" indent="-209550" algn="l" rtl="0">
              <a:lnSpc>
                <a:spcPct val="90000"/>
              </a:lnSpc>
              <a:spcBef>
                <a:spcPts val="1400"/>
              </a:spcBef>
              <a:spcAft>
                <a:spcPts val="0"/>
              </a:spcAft>
              <a:buSzPts val="1740"/>
              <a:buNone/>
            </a:pPr>
            <a:endParaRPr sz="1500"/>
          </a:p>
          <a:p>
            <a:pPr marL="320040" lvl="0" indent="-209550" algn="l" rtl="0">
              <a:lnSpc>
                <a:spcPct val="90000"/>
              </a:lnSpc>
              <a:spcBef>
                <a:spcPts val="1200"/>
              </a:spcBef>
              <a:spcAft>
                <a:spcPts val="0"/>
              </a:spcAft>
              <a:buSzPts val="1740"/>
              <a:buNone/>
            </a:pPr>
            <a:endParaRPr sz="1500"/>
          </a:p>
          <a:p>
            <a:pPr marL="320040" lvl="0" indent="-209550" algn="l" rtl="0">
              <a:lnSpc>
                <a:spcPct val="90000"/>
              </a:lnSpc>
              <a:spcBef>
                <a:spcPts val="1200"/>
              </a:spcBef>
              <a:spcAft>
                <a:spcPts val="0"/>
              </a:spcAft>
              <a:buSzPts val="1740"/>
              <a:buNone/>
            </a:pPr>
            <a:endParaRPr sz="1500"/>
          </a:p>
        </p:txBody>
      </p:sp>
      <p:grpSp>
        <p:nvGrpSpPr>
          <p:cNvPr id="554" name="Google Shape;554;p36"/>
          <p:cNvGrpSpPr/>
          <p:nvPr/>
        </p:nvGrpSpPr>
        <p:grpSpPr>
          <a:xfrm>
            <a:off x="11401725" y="6229681"/>
            <a:ext cx="457200" cy="457200"/>
            <a:chOff x="11361456" y="6195813"/>
            <a:chExt cx="548640" cy="548640"/>
          </a:xfrm>
        </p:grpSpPr>
        <p:sp>
          <p:nvSpPr>
            <p:cNvPr id="555" name="Google Shape;555;p36"/>
            <p:cNvSpPr/>
            <p:nvPr/>
          </p:nvSpPr>
          <p:spPr>
            <a:xfrm>
              <a:off x="11361456" y="6195813"/>
              <a:ext cx="548640" cy="548640"/>
            </a:xfrm>
            <a:prstGeom prst="ellipse">
              <a:avLst/>
            </a:prstGeom>
            <a:blipFill rotWithShape="1">
              <a:blip r:embed="rId4">
                <a:alphaModFix/>
              </a:blip>
              <a:tile tx="5080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6"/>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0"/>
        <p:cNvGrpSpPr/>
        <p:nvPr/>
      </p:nvGrpSpPr>
      <p:grpSpPr>
        <a:xfrm>
          <a:off x="0" y="0"/>
          <a:ext cx="0" cy="0"/>
          <a:chOff x="0" y="0"/>
          <a:chExt cx="0" cy="0"/>
        </a:xfrm>
      </p:grpSpPr>
      <p:sp>
        <p:nvSpPr>
          <p:cNvPr id="561" name="Google Shape;561;p3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62" name="Google Shape;562;p37"/>
          <p:cNvSpPr/>
          <p:nvPr/>
        </p:nvSpPr>
        <p:spPr>
          <a:xfrm>
            <a:off x="3344" y="0"/>
            <a:ext cx="4648169" cy="6858000"/>
          </a:xfrm>
          <a:prstGeom prst="rect">
            <a:avLst/>
          </a:prstGeom>
          <a:blipFill rotWithShape="1">
            <a:blip r:embed="rId3">
              <a:alphaModFix/>
            </a:blip>
            <a:tile tx="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2000" b="1" i="0" u="none" strike="noStrike" cap="none">
              <a:solidFill>
                <a:srgbClr val="FFFFFF"/>
              </a:solidFill>
              <a:latin typeface="Rockwell"/>
              <a:ea typeface="Rockwell"/>
              <a:cs typeface="Rockwell"/>
              <a:sym typeface="Rockwell"/>
            </a:endParaRPr>
          </a:p>
        </p:txBody>
      </p:sp>
      <p:sp>
        <p:nvSpPr>
          <p:cNvPr id="563" name="Google Shape;563;p37"/>
          <p:cNvSpPr txBox="1">
            <a:spLocks noGrp="1"/>
          </p:cNvSpPr>
          <p:nvPr>
            <p:ph type="title"/>
          </p:nvPr>
        </p:nvSpPr>
        <p:spPr>
          <a:xfrm>
            <a:off x="643468" y="643466"/>
            <a:ext cx="3686312" cy="5528734"/>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FFFFFF"/>
              </a:buClr>
              <a:buSzPts val="4800"/>
              <a:buFont typeface="Rockwell"/>
              <a:buNone/>
            </a:pPr>
            <a:r>
              <a:rPr lang="fr-CA" sz="4800">
                <a:solidFill>
                  <a:srgbClr val="FFFFFF"/>
                </a:solidFill>
              </a:rPr>
              <a:t>AIDE-</a:t>
            </a:r>
            <a:endParaRPr sz="4800">
              <a:solidFill>
                <a:srgbClr val="FFFFFF"/>
              </a:solidFill>
            </a:endParaRPr>
          </a:p>
          <a:p>
            <a:pPr marL="0" lvl="0" indent="0" algn="r" rtl="0">
              <a:lnSpc>
                <a:spcPct val="90000"/>
              </a:lnSpc>
              <a:spcBef>
                <a:spcPts val="0"/>
              </a:spcBef>
              <a:spcAft>
                <a:spcPts val="0"/>
              </a:spcAft>
              <a:buClr>
                <a:srgbClr val="FFFFFF"/>
              </a:buClr>
              <a:buSzPts val="4800"/>
              <a:buFont typeface="Rockwell"/>
              <a:buNone/>
            </a:pPr>
            <a:r>
              <a:rPr lang="fr-CA" sz="4800">
                <a:solidFill>
                  <a:srgbClr val="FFFFFF"/>
                </a:solidFill>
              </a:rPr>
              <a:t>MÉMOIRE</a:t>
            </a:r>
            <a:br>
              <a:rPr lang="fr-CA" sz="4800">
                <a:solidFill>
                  <a:srgbClr val="FFFFFF"/>
                </a:solidFill>
              </a:rPr>
            </a:br>
            <a:r>
              <a:rPr lang="fr-CA" sz="4800">
                <a:solidFill>
                  <a:srgbClr val="FFFFFF"/>
                </a:solidFill>
              </a:rPr>
              <a:t>(SUITE) </a:t>
            </a:r>
            <a:endParaRPr/>
          </a:p>
        </p:txBody>
      </p:sp>
      <p:sp>
        <p:nvSpPr>
          <p:cNvPr id="564" name="Google Shape;564;p37"/>
          <p:cNvSpPr txBox="1">
            <a:spLocks noGrp="1"/>
          </p:cNvSpPr>
          <p:nvPr>
            <p:ph type="body" idx="1"/>
          </p:nvPr>
        </p:nvSpPr>
        <p:spPr>
          <a:xfrm>
            <a:off x="5053780" y="599768"/>
            <a:ext cx="6074467" cy="5572432"/>
          </a:xfrm>
          <a:prstGeom prst="rect">
            <a:avLst/>
          </a:prstGeom>
          <a:noFill/>
          <a:ln>
            <a:noFill/>
          </a:ln>
        </p:spPr>
        <p:txBody>
          <a:bodyPr spcFirstLastPara="1" wrap="square" lIns="91425" tIns="45700" rIns="91425" bIns="45700" anchor="ctr" anchorCtr="0">
            <a:normAutofit/>
          </a:bodyPr>
          <a:lstStyle/>
          <a:p>
            <a:pPr marL="320040" lvl="0" indent="-320040" algn="l" rtl="0">
              <a:lnSpc>
                <a:spcPct val="90000"/>
              </a:lnSpc>
              <a:spcBef>
                <a:spcPts val="0"/>
              </a:spcBef>
              <a:spcAft>
                <a:spcPts val="0"/>
              </a:spcAft>
              <a:buSzPts val="1740"/>
              <a:buNone/>
            </a:pPr>
            <a:r>
              <a:rPr lang="fr-CA" sz="2800" b="1"/>
              <a:t>3 - Établir ce qui peut être révélé et ce qui doit rester secret</a:t>
            </a:r>
            <a:endParaRPr/>
          </a:p>
          <a:p>
            <a:pPr marL="320040" lvl="0" indent="-320040" algn="l" rtl="0">
              <a:lnSpc>
                <a:spcPct val="90000"/>
              </a:lnSpc>
              <a:spcBef>
                <a:spcPts val="0"/>
              </a:spcBef>
              <a:spcAft>
                <a:spcPts val="0"/>
              </a:spcAft>
              <a:buSzPts val="1740"/>
              <a:buNone/>
            </a:pPr>
            <a:endParaRPr b="1"/>
          </a:p>
          <a:p>
            <a:pPr marL="320040" lvl="0" indent="-320040" algn="l" rtl="0">
              <a:lnSpc>
                <a:spcPct val="90000"/>
              </a:lnSpc>
              <a:spcBef>
                <a:spcPts val="0"/>
              </a:spcBef>
              <a:spcAft>
                <a:spcPts val="0"/>
              </a:spcAft>
              <a:buSzPts val="1740"/>
              <a:buNone/>
            </a:pPr>
            <a:r>
              <a:rPr lang="fr-CA"/>
              <a:t>Les informations sensibles sont :</a:t>
            </a:r>
            <a:endParaRPr/>
          </a:p>
          <a:p>
            <a:pPr marL="320040" lvl="0" indent="-320040" algn="l" rtl="0">
              <a:lnSpc>
                <a:spcPct val="90000"/>
              </a:lnSpc>
              <a:spcBef>
                <a:spcPts val="1200"/>
              </a:spcBef>
              <a:spcAft>
                <a:spcPts val="0"/>
              </a:spcAft>
              <a:buSzPts val="1740"/>
              <a:buChar char="▪"/>
            </a:pPr>
            <a:r>
              <a:rPr lang="fr-CA"/>
              <a:t>le lieu et l’heure de l’action;</a:t>
            </a:r>
            <a:endParaRPr/>
          </a:p>
          <a:p>
            <a:pPr marL="320040" lvl="0" indent="-320040" algn="l" rtl="0">
              <a:lnSpc>
                <a:spcPct val="90000"/>
              </a:lnSpc>
              <a:spcBef>
                <a:spcPts val="1200"/>
              </a:spcBef>
              <a:spcAft>
                <a:spcPts val="0"/>
              </a:spcAft>
              <a:buSzPts val="1740"/>
              <a:buChar char="▪"/>
            </a:pPr>
            <a:r>
              <a:rPr lang="fr-CA"/>
              <a:t>le nombre et les noms des participant-e-s;</a:t>
            </a:r>
            <a:endParaRPr/>
          </a:p>
          <a:p>
            <a:pPr marL="320040" lvl="0" indent="-320040" algn="l" rtl="0">
              <a:lnSpc>
                <a:spcPct val="90000"/>
              </a:lnSpc>
              <a:spcBef>
                <a:spcPts val="1200"/>
              </a:spcBef>
              <a:spcAft>
                <a:spcPts val="0"/>
              </a:spcAft>
              <a:buSzPts val="1740"/>
              <a:buChar char="▪"/>
            </a:pPr>
            <a:r>
              <a:rPr lang="fr-CA"/>
              <a:t>le déroulement de l’action. </a:t>
            </a:r>
            <a:endParaRPr/>
          </a:p>
        </p:txBody>
      </p:sp>
      <p:sp>
        <p:nvSpPr>
          <p:cNvPr id="565" name="Google Shape;565;p37"/>
          <p:cNvSpPr/>
          <p:nvPr/>
        </p:nvSpPr>
        <p:spPr>
          <a:xfrm>
            <a:off x="11401725" y="6229681"/>
            <a:ext cx="457200" cy="457200"/>
          </a:xfrm>
          <a:prstGeom prst="ellipse">
            <a:avLst/>
          </a:prstGeom>
          <a:blipFill rotWithShape="1">
            <a:blip r:embed="rId4">
              <a:alphaModFix/>
            </a:blip>
            <a:tile tx="5080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FFFFFF"/>
              </a:solidFill>
              <a:latin typeface="Rockwell"/>
              <a:ea typeface="Rockwell"/>
              <a:cs typeface="Rockwell"/>
              <a:sym typeface="Rockwell"/>
            </a:endParaRPr>
          </a:p>
        </p:txBody>
      </p:sp>
      <p:sp>
        <p:nvSpPr>
          <p:cNvPr id="566" name="Google Shape;566;p37"/>
          <p:cNvSpPr/>
          <p:nvPr/>
        </p:nvSpPr>
        <p:spPr>
          <a:xfrm>
            <a:off x="11430918" y="6258874"/>
            <a:ext cx="398813" cy="398815"/>
          </a:xfrm>
          <a:prstGeom prst="ellipse">
            <a:avLst/>
          </a:prstGeom>
          <a:noFill/>
          <a:ln w="127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0"/>
        <p:cNvGrpSpPr/>
        <p:nvPr/>
      </p:nvGrpSpPr>
      <p:grpSpPr>
        <a:xfrm>
          <a:off x="0" y="0"/>
          <a:ext cx="0" cy="0"/>
          <a:chOff x="0" y="0"/>
          <a:chExt cx="0" cy="0"/>
        </a:xfrm>
      </p:grpSpPr>
      <p:sp>
        <p:nvSpPr>
          <p:cNvPr id="571" name="Google Shape;571;p38"/>
          <p:cNvSpPr/>
          <p:nvPr/>
        </p:nvSpPr>
        <p:spPr>
          <a:xfrm>
            <a:off x="3048" y="0"/>
            <a:ext cx="12188952" cy="6858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Rockwell"/>
              <a:ea typeface="Rockwell"/>
              <a:cs typeface="Rockwell"/>
              <a:sym typeface="Rockwell"/>
            </a:endParaRPr>
          </a:p>
        </p:txBody>
      </p:sp>
      <p:grpSp>
        <p:nvGrpSpPr>
          <p:cNvPr id="572" name="Google Shape;572;p38"/>
          <p:cNvGrpSpPr/>
          <p:nvPr/>
        </p:nvGrpSpPr>
        <p:grpSpPr>
          <a:xfrm>
            <a:off x="1061035" y="1679569"/>
            <a:ext cx="3498864" cy="3498858"/>
            <a:chOff x="1061035" y="1679569"/>
            <a:chExt cx="3498864" cy="3498858"/>
          </a:xfrm>
        </p:grpSpPr>
        <p:sp>
          <p:nvSpPr>
            <p:cNvPr id="573" name="Google Shape;573;p38"/>
            <p:cNvSpPr/>
            <p:nvPr/>
          </p:nvSpPr>
          <p:spPr>
            <a:xfrm>
              <a:off x="1061035" y="1679569"/>
              <a:ext cx="3498864" cy="3498858"/>
            </a:xfrm>
            <a:prstGeom prst="ellipse">
              <a:avLst/>
            </a:prstGeom>
            <a:blipFill rotWithShape="1">
              <a:blip r:embed="rId3">
                <a:alphaModFix/>
              </a:blip>
              <a:tile tx="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FFFFFF"/>
                </a:solidFill>
                <a:latin typeface="Rockwell"/>
                <a:ea typeface="Rockwell"/>
                <a:cs typeface="Rockwell"/>
                <a:sym typeface="Rockwell"/>
              </a:endParaRPr>
            </a:p>
          </p:txBody>
        </p:sp>
        <p:sp>
          <p:nvSpPr>
            <p:cNvPr id="574" name="Google Shape;574;p38"/>
            <p:cNvSpPr/>
            <p:nvPr/>
          </p:nvSpPr>
          <p:spPr>
            <a:xfrm>
              <a:off x="1246134" y="1864667"/>
              <a:ext cx="3128666" cy="3128662"/>
            </a:xfrm>
            <a:prstGeom prst="ellipse">
              <a:avLst/>
            </a:prstGeom>
            <a:no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575" name="Google Shape;575;p38"/>
          <p:cNvSpPr txBox="1">
            <a:spLocks noGrp="1"/>
          </p:cNvSpPr>
          <p:nvPr>
            <p:ph type="title"/>
          </p:nvPr>
        </p:nvSpPr>
        <p:spPr>
          <a:xfrm>
            <a:off x="1490145" y="2376862"/>
            <a:ext cx="2640646" cy="210427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4400"/>
              <a:buFont typeface="Rockwell"/>
              <a:buNone/>
            </a:pPr>
            <a:r>
              <a:rPr lang="fr-CA" sz="3000">
                <a:solidFill>
                  <a:srgbClr val="FFFFFF"/>
                </a:solidFill>
              </a:rPr>
              <a:t> DEGRÉS DE SECRET : </a:t>
            </a:r>
            <a:endParaRPr/>
          </a:p>
        </p:txBody>
      </p:sp>
      <p:sp>
        <p:nvSpPr>
          <p:cNvPr id="576" name="Google Shape;576;p38"/>
          <p:cNvSpPr/>
          <p:nvPr/>
        </p:nvSpPr>
        <p:spPr>
          <a:xfrm rot="5400000">
            <a:off x="3502277" y="3388659"/>
            <a:ext cx="3657600" cy="80683"/>
          </a:xfrm>
          <a:prstGeom prst="rect">
            <a:avLst/>
          </a:prstGeom>
          <a:blipFill rotWithShape="1">
            <a:blip r:embed="rId4">
              <a:alphaModFix amt="85000"/>
            </a:blip>
            <a:tile tx="0" ty="-7175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8"/>
          <p:cNvSpPr txBox="1">
            <a:spLocks noGrp="1"/>
          </p:cNvSpPr>
          <p:nvPr>
            <p:ph type="body" idx="1"/>
          </p:nvPr>
        </p:nvSpPr>
        <p:spPr>
          <a:xfrm>
            <a:off x="5617886" y="1147424"/>
            <a:ext cx="6100502" cy="540721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960"/>
              <a:buNone/>
            </a:pPr>
            <a:r>
              <a:rPr lang="fr-CA" sz="1600" b="1"/>
              <a:t>1- Le comité restreint est au courant de tout, mais doit être capable de garder le secret.</a:t>
            </a:r>
            <a:endParaRPr/>
          </a:p>
          <a:p>
            <a:pPr marL="0" lvl="0" indent="0" algn="l" rtl="0">
              <a:lnSpc>
                <a:spcPct val="90000"/>
              </a:lnSpc>
              <a:spcBef>
                <a:spcPts val="1200"/>
              </a:spcBef>
              <a:spcAft>
                <a:spcPts val="0"/>
              </a:spcAft>
              <a:buSzPts val="960"/>
              <a:buNone/>
            </a:pPr>
            <a:r>
              <a:rPr lang="fr-CA" sz="1600" b="1"/>
              <a:t>2- Certaines autres personnes peuvent être mises au courant de certaines informations si elles ont des tâches précises à accomplir dans le déroulement de l’action </a:t>
            </a:r>
            <a:endParaRPr/>
          </a:p>
          <a:p>
            <a:pPr marL="640080" lvl="1" indent="-274320" algn="l" rtl="0">
              <a:lnSpc>
                <a:spcPct val="90000"/>
              </a:lnSpc>
              <a:spcBef>
                <a:spcPts val="400"/>
              </a:spcBef>
              <a:spcAft>
                <a:spcPts val="0"/>
              </a:spcAft>
              <a:buSzPts val="1120"/>
              <a:buChar char="▪"/>
            </a:pPr>
            <a:r>
              <a:rPr lang="fr-CA" sz="1600"/>
              <a:t>ex : tenir les portes </a:t>
            </a:r>
            <a:endParaRPr/>
          </a:p>
          <a:p>
            <a:pPr marL="640080" lvl="1" indent="-274320" algn="l" rtl="0">
              <a:lnSpc>
                <a:spcPct val="90000"/>
              </a:lnSpc>
              <a:spcBef>
                <a:spcPts val="600"/>
              </a:spcBef>
              <a:spcAft>
                <a:spcPts val="0"/>
              </a:spcAft>
              <a:buSzPts val="1120"/>
              <a:buChar char="▪"/>
            </a:pPr>
            <a:r>
              <a:rPr lang="fr-CA" sz="1600"/>
              <a:t>Responsable police </a:t>
            </a:r>
            <a:endParaRPr/>
          </a:p>
          <a:p>
            <a:pPr marL="640080" lvl="1" indent="-274320" algn="l" rtl="0">
              <a:lnSpc>
                <a:spcPct val="90000"/>
              </a:lnSpc>
              <a:spcBef>
                <a:spcPts val="600"/>
              </a:spcBef>
              <a:spcAft>
                <a:spcPts val="0"/>
              </a:spcAft>
              <a:buSzPts val="1120"/>
              <a:buChar char="▪"/>
            </a:pPr>
            <a:r>
              <a:rPr lang="fr-CA" sz="1600"/>
              <a:t>Porte-parole médias </a:t>
            </a:r>
            <a:endParaRPr/>
          </a:p>
          <a:p>
            <a:pPr marL="640080" lvl="1" indent="-274320" algn="l" rtl="0">
              <a:lnSpc>
                <a:spcPct val="90000"/>
              </a:lnSpc>
              <a:spcBef>
                <a:spcPts val="600"/>
              </a:spcBef>
              <a:spcAft>
                <a:spcPts val="0"/>
              </a:spcAft>
              <a:buSzPts val="1120"/>
              <a:buChar char="▪"/>
            </a:pPr>
            <a:r>
              <a:rPr lang="fr-CA" sz="1600"/>
              <a:t>Slogueurs et slogueuses </a:t>
            </a:r>
            <a:endParaRPr/>
          </a:p>
          <a:p>
            <a:pPr marL="640080" lvl="1" indent="-274320" algn="l" rtl="0">
              <a:lnSpc>
                <a:spcPct val="90000"/>
              </a:lnSpc>
              <a:spcBef>
                <a:spcPts val="600"/>
              </a:spcBef>
              <a:spcAft>
                <a:spcPts val="0"/>
              </a:spcAft>
              <a:buSzPts val="1120"/>
              <a:buChar char="▪"/>
            </a:pPr>
            <a:r>
              <a:rPr lang="fr-CA" sz="1600"/>
              <a:t>Coureurs et coureuses</a:t>
            </a:r>
            <a:endParaRPr/>
          </a:p>
          <a:p>
            <a:pPr marL="640080" lvl="1" indent="-274320" algn="l" rtl="0">
              <a:lnSpc>
                <a:spcPct val="90000"/>
              </a:lnSpc>
              <a:spcBef>
                <a:spcPts val="600"/>
              </a:spcBef>
              <a:spcAft>
                <a:spcPts val="0"/>
              </a:spcAft>
              <a:buSzPts val="1120"/>
              <a:buChar char="▪"/>
            </a:pPr>
            <a:r>
              <a:rPr lang="fr-CA" sz="1600"/>
              <a:t>Guetteurs et guetteuses </a:t>
            </a:r>
            <a:endParaRPr/>
          </a:p>
          <a:p>
            <a:pPr marL="0" lvl="0" indent="0" algn="l" rtl="0">
              <a:lnSpc>
                <a:spcPct val="90000"/>
              </a:lnSpc>
              <a:spcBef>
                <a:spcPts val="1400"/>
              </a:spcBef>
              <a:spcAft>
                <a:spcPts val="0"/>
              </a:spcAft>
              <a:buSzPts val="960"/>
              <a:buNone/>
            </a:pPr>
            <a:r>
              <a:rPr lang="fr-CA" sz="1600" b="1"/>
              <a:t>3- Les participant-e-s connaissent les grandes balises décidées collectivement, elles connaissent leur point de rendez-vous (heure et lieu autre que ceux de l’action), elles ont le nom et les coordonnées d’une personne-contact. C’est tout. Le moins qu’on en dit, le mieux c’est ! </a:t>
            </a:r>
            <a:endParaRPr/>
          </a:p>
          <a:p>
            <a:pPr marL="0" lvl="0" indent="0" algn="l" rtl="0">
              <a:lnSpc>
                <a:spcPct val="90000"/>
              </a:lnSpc>
              <a:spcBef>
                <a:spcPts val="1200"/>
              </a:spcBef>
              <a:spcAft>
                <a:spcPts val="0"/>
              </a:spcAft>
              <a:buSzPts val="960"/>
              <a:buNone/>
            </a:pPr>
            <a:r>
              <a:rPr lang="fr-CA" sz="1600" b="1"/>
              <a:t>4- Les médias, nos allié-e-s et le grand public n’ont idéalement aucune information. Le mieux c’est de ne rien leur dire avant le moment de l’action. (Pour les médias, il peut y avoir des exceptions, voir plus bas)</a:t>
            </a:r>
            <a:endParaRPr/>
          </a:p>
          <a:p>
            <a:pPr marL="320040" lvl="0" indent="-242697" algn="l" rtl="0">
              <a:lnSpc>
                <a:spcPct val="90000"/>
              </a:lnSpc>
              <a:spcBef>
                <a:spcPts val="1200"/>
              </a:spcBef>
              <a:spcAft>
                <a:spcPts val="0"/>
              </a:spcAft>
              <a:buSzPts val="780"/>
              <a:buNone/>
            </a:pPr>
            <a:endParaRPr sz="1300"/>
          </a:p>
          <a:p>
            <a:pPr marL="320040" lvl="0" indent="-242697" algn="l" rtl="0">
              <a:lnSpc>
                <a:spcPct val="90000"/>
              </a:lnSpc>
              <a:spcBef>
                <a:spcPts val="1200"/>
              </a:spcBef>
              <a:spcAft>
                <a:spcPts val="0"/>
              </a:spcAft>
              <a:buSzPts val="780"/>
              <a:buNone/>
            </a:pPr>
            <a:endParaRPr sz="13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1"/>
        <p:cNvGrpSpPr/>
        <p:nvPr/>
      </p:nvGrpSpPr>
      <p:grpSpPr>
        <a:xfrm>
          <a:off x="0" y="0"/>
          <a:ext cx="0" cy="0"/>
          <a:chOff x="0" y="0"/>
          <a:chExt cx="0" cy="0"/>
        </a:xfrm>
      </p:grpSpPr>
      <p:sp>
        <p:nvSpPr>
          <p:cNvPr id="582" name="Google Shape;582;p39"/>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Font typeface="Rockwell"/>
              <a:buNone/>
            </a:pPr>
            <a:r>
              <a:rPr lang="fr-CA"/>
              <a:t>CANAUX DE TRANSMISSION</a:t>
            </a:r>
            <a:endParaRPr/>
          </a:p>
        </p:txBody>
      </p:sp>
      <p:sp>
        <p:nvSpPr>
          <p:cNvPr id="583" name="Google Shape;583;p39"/>
          <p:cNvSpPr/>
          <p:nvPr/>
        </p:nvSpPr>
        <p:spPr>
          <a:xfrm>
            <a:off x="1066800" y="2013293"/>
            <a:ext cx="10058400" cy="80683"/>
          </a:xfrm>
          <a:prstGeom prst="rect">
            <a:avLst/>
          </a:prstGeom>
          <a:blipFill rotWithShape="1">
            <a:blip r:embed="rId3">
              <a:alphaModFix amt="85000"/>
            </a:blip>
            <a:tile tx="0" ty="-762000" sx="92000" sy="89000" flip="xy" algn="ctr"/>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584" name="Google Shape;584;p39"/>
          <p:cNvGrpSpPr/>
          <p:nvPr/>
        </p:nvGrpSpPr>
        <p:grpSpPr>
          <a:xfrm>
            <a:off x="1069975" y="3251337"/>
            <a:ext cx="10058398" cy="1885950"/>
            <a:chOff x="0" y="865947"/>
            <a:chExt cx="10058398" cy="1885950"/>
          </a:xfrm>
        </p:grpSpPr>
        <p:sp>
          <p:nvSpPr>
            <p:cNvPr id="585" name="Google Shape;585;p39"/>
            <p:cNvSpPr/>
            <p:nvPr/>
          </p:nvSpPr>
          <p:spPr>
            <a:xfrm>
              <a:off x="0" y="865947"/>
              <a:ext cx="3143249" cy="1885950"/>
            </a:xfrm>
            <a:prstGeom prst="rect">
              <a:avLst/>
            </a:prstGeom>
            <a:solidFill>
              <a:schemeClr val="accent5"/>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9"/>
            <p:cNvSpPr txBox="1"/>
            <p:nvPr/>
          </p:nvSpPr>
          <p:spPr>
            <a:xfrm>
              <a:off x="0" y="865947"/>
              <a:ext cx="3143249" cy="1885950"/>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fr-CA" sz="1700" b="0" i="0" u="none" strike="noStrike" cap="none">
                  <a:solidFill>
                    <a:schemeClr val="lt1"/>
                  </a:solidFill>
                  <a:latin typeface="Arial"/>
                  <a:ea typeface="Arial"/>
                  <a:cs typeface="Arial"/>
                  <a:sym typeface="Arial"/>
                </a:rPr>
                <a:t>Toutes les informations secrètes ne devraient qu’être diffusées par le </a:t>
              </a:r>
              <a:r>
                <a:rPr lang="fr-CA" sz="1700" b="0" i="0" u="sng" strike="noStrike" cap="none">
                  <a:solidFill>
                    <a:schemeClr val="lt1"/>
                  </a:solidFill>
                  <a:latin typeface="Arial"/>
                  <a:ea typeface="Arial"/>
                  <a:cs typeface="Arial"/>
                  <a:sym typeface="Arial"/>
                </a:rPr>
                <a:t>bouche à oreille </a:t>
              </a:r>
              <a:r>
                <a:rPr lang="fr-CA" sz="1700" b="0" i="0" u="none" strike="noStrike" cap="none">
                  <a:solidFill>
                    <a:schemeClr val="lt1"/>
                  </a:solidFill>
                  <a:latin typeface="Arial"/>
                  <a:ea typeface="Arial"/>
                  <a:cs typeface="Arial"/>
                  <a:sym typeface="Arial"/>
                </a:rPr>
                <a:t>et seulement à la </a:t>
              </a:r>
              <a:r>
                <a:rPr lang="fr-CA" sz="1700" b="0" i="0" u="sng" strike="noStrike" cap="none">
                  <a:solidFill>
                    <a:schemeClr val="lt1"/>
                  </a:solidFill>
                  <a:latin typeface="Arial"/>
                  <a:ea typeface="Arial"/>
                  <a:cs typeface="Arial"/>
                  <a:sym typeface="Arial"/>
                </a:rPr>
                <a:t>dernière minute</a:t>
              </a:r>
              <a:endParaRPr sz="1700" b="0" i="0" u="none" strike="noStrike" cap="none">
                <a:solidFill>
                  <a:schemeClr val="lt1"/>
                </a:solidFill>
                <a:latin typeface="Arial"/>
                <a:ea typeface="Arial"/>
                <a:cs typeface="Arial"/>
                <a:sym typeface="Arial"/>
              </a:endParaRPr>
            </a:p>
          </p:txBody>
        </p:sp>
        <p:sp>
          <p:nvSpPr>
            <p:cNvPr id="587" name="Google Shape;587;p39"/>
            <p:cNvSpPr/>
            <p:nvPr/>
          </p:nvSpPr>
          <p:spPr>
            <a:xfrm>
              <a:off x="3457575" y="865947"/>
              <a:ext cx="3143249" cy="1885950"/>
            </a:xfrm>
            <a:prstGeom prst="rect">
              <a:avLst/>
            </a:prstGeom>
            <a:solidFill>
              <a:srgbClr val="6E8C89"/>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9"/>
            <p:cNvSpPr txBox="1"/>
            <p:nvPr/>
          </p:nvSpPr>
          <p:spPr>
            <a:xfrm>
              <a:off x="3457575" y="865947"/>
              <a:ext cx="3143249" cy="1885950"/>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fr-CA" sz="1700" b="0" i="0" u="none" strike="noStrike" cap="none">
                  <a:solidFill>
                    <a:schemeClr val="lt1"/>
                  </a:solidFill>
                  <a:latin typeface="Arial"/>
                  <a:ea typeface="Arial"/>
                  <a:cs typeface="Arial"/>
                  <a:sym typeface="Arial"/>
                </a:rPr>
                <a:t>Les téléphones et les adresses courriels personnelles, les réseaux sociaux en message privé peuvent être de bonnes façons de mobiliser du monde, de donner un point de rendez-vous, etc.</a:t>
              </a:r>
              <a:endParaRPr sz="1700" b="0" i="0" u="none" strike="noStrike" cap="none">
                <a:solidFill>
                  <a:schemeClr val="lt1"/>
                </a:solidFill>
                <a:latin typeface="Arial"/>
                <a:ea typeface="Arial"/>
                <a:cs typeface="Arial"/>
                <a:sym typeface="Arial"/>
              </a:endParaRPr>
            </a:p>
          </p:txBody>
        </p:sp>
        <p:sp>
          <p:nvSpPr>
            <p:cNvPr id="589" name="Google Shape;589;p39"/>
            <p:cNvSpPr/>
            <p:nvPr/>
          </p:nvSpPr>
          <p:spPr>
            <a:xfrm>
              <a:off x="6915149" y="865947"/>
              <a:ext cx="3143249" cy="1885950"/>
            </a:xfrm>
            <a:prstGeom prst="rect">
              <a:avLst/>
            </a:prstGeom>
            <a:solidFill>
              <a:srgbClr val="845C5C"/>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9"/>
            <p:cNvSpPr txBox="1"/>
            <p:nvPr/>
          </p:nvSpPr>
          <p:spPr>
            <a:xfrm>
              <a:off x="6915149" y="865947"/>
              <a:ext cx="3143249" cy="1885950"/>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fr-CA" sz="1700" b="0" i="0" u="none" strike="noStrike" cap="none">
                  <a:solidFill>
                    <a:schemeClr val="lt1"/>
                  </a:solidFill>
                  <a:latin typeface="Arial"/>
                  <a:ea typeface="Arial"/>
                  <a:cs typeface="Arial"/>
                  <a:sym typeface="Arial"/>
                </a:rPr>
                <a:t>Attention ! Les réseaux sociaux, les courriels et les téléphones des groupes, les procès-verbaux des réunions, c’est non, juste non !</a:t>
              </a:r>
              <a:endParaRPr sz="1700" b="0" i="0" u="none" strike="noStrike" cap="none">
                <a:solidFill>
                  <a:schemeClr val="lt1"/>
                </a:solidFill>
                <a:latin typeface="Arial"/>
                <a:ea typeface="Arial"/>
                <a:cs typeface="Arial"/>
                <a:sym typeface="Arial"/>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4"/>
        <p:cNvGrpSpPr/>
        <p:nvPr/>
      </p:nvGrpSpPr>
      <p:grpSpPr>
        <a:xfrm>
          <a:off x="0" y="0"/>
          <a:ext cx="0" cy="0"/>
          <a:chOff x="0" y="0"/>
          <a:chExt cx="0" cy="0"/>
        </a:xfrm>
      </p:grpSpPr>
      <p:sp>
        <p:nvSpPr>
          <p:cNvPr id="595" name="Google Shape;595;p40"/>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6" name="Google Shape;596;p40"/>
          <p:cNvSpPr/>
          <p:nvPr/>
        </p:nvSpPr>
        <p:spPr>
          <a:xfrm>
            <a:off x="3344" y="0"/>
            <a:ext cx="4648169" cy="6858000"/>
          </a:xfrm>
          <a:prstGeom prst="rect">
            <a:avLst/>
          </a:prstGeom>
          <a:blipFill rotWithShape="1">
            <a:blip r:embed="rId3">
              <a:alphaModFix/>
            </a:blip>
            <a:tile tx="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2000" b="1" i="0" u="none" strike="noStrike" cap="none">
              <a:solidFill>
                <a:srgbClr val="FFFFFF"/>
              </a:solidFill>
              <a:latin typeface="Rockwell"/>
              <a:ea typeface="Rockwell"/>
              <a:cs typeface="Rockwell"/>
              <a:sym typeface="Rockwell"/>
            </a:endParaRPr>
          </a:p>
        </p:txBody>
      </p:sp>
      <p:sp>
        <p:nvSpPr>
          <p:cNvPr id="597" name="Google Shape;597;p40"/>
          <p:cNvSpPr txBox="1"/>
          <p:nvPr/>
        </p:nvSpPr>
        <p:spPr>
          <a:xfrm>
            <a:off x="643468" y="643466"/>
            <a:ext cx="3686312" cy="5528734"/>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FFFFFF"/>
              </a:buClr>
              <a:buSzPts val="4800"/>
              <a:buFont typeface="Arial"/>
              <a:buNone/>
            </a:pPr>
            <a:r>
              <a:rPr lang="fr-CA" sz="4800" b="0" i="0" u="none" strike="noStrike" cap="none">
                <a:solidFill>
                  <a:srgbClr val="FFFFFF"/>
                </a:solidFill>
                <a:latin typeface="Rockwell"/>
                <a:ea typeface="Rockwell"/>
                <a:cs typeface="Rockwell"/>
                <a:sym typeface="Rockwell"/>
              </a:rPr>
              <a:t>AIDE-</a:t>
            </a:r>
            <a:endParaRPr sz="4800" b="0" i="0" u="none" strike="noStrike" cap="none">
              <a:solidFill>
                <a:srgbClr val="FFFFFF"/>
              </a:solidFill>
              <a:latin typeface="Rockwell"/>
              <a:ea typeface="Rockwell"/>
              <a:cs typeface="Rockwell"/>
              <a:sym typeface="Rockwell"/>
            </a:endParaRPr>
          </a:p>
          <a:p>
            <a:pPr marL="0" marR="0" lvl="0" indent="0" algn="r" rtl="0">
              <a:lnSpc>
                <a:spcPct val="90000"/>
              </a:lnSpc>
              <a:spcBef>
                <a:spcPts val="600"/>
              </a:spcBef>
              <a:spcAft>
                <a:spcPts val="600"/>
              </a:spcAft>
              <a:buClr>
                <a:srgbClr val="FFFFFF"/>
              </a:buClr>
              <a:buSzPts val="4800"/>
              <a:buFont typeface="Arial"/>
              <a:buNone/>
            </a:pPr>
            <a:r>
              <a:rPr lang="fr-CA" sz="4800" b="0" i="0" u="none" strike="noStrike" cap="none">
                <a:solidFill>
                  <a:srgbClr val="FFFFFF"/>
                </a:solidFill>
                <a:latin typeface="Rockwell"/>
                <a:ea typeface="Rockwell"/>
                <a:cs typeface="Rockwell"/>
                <a:sym typeface="Rockwell"/>
              </a:rPr>
              <a:t>MÉMOIRE</a:t>
            </a:r>
            <a:br>
              <a:rPr lang="fr-CA" sz="4800" b="0" i="0" u="none" strike="noStrike" cap="none">
                <a:solidFill>
                  <a:srgbClr val="FFFFFF"/>
                </a:solidFill>
                <a:latin typeface="Rockwell"/>
                <a:ea typeface="Rockwell"/>
                <a:cs typeface="Rockwell"/>
                <a:sym typeface="Rockwell"/>
              </a:rPr>
            </a:br>
            <a:r>
              <a:rPr lang="fr-CA" sz="4800" b="0" i="0" u="none" strike="noStrike" cap="none">
                <a:solidFill>
                  <a:srgbClr val="FFFFFF"/>
                </a:solidFill>
                <a:latin typeface="Rockwell"/>
                <a:ea typeface="Rockwell"/>
                <a:cs typeface="Rockwell"/>
                <a:sym typeface="Rockwell"/>
              </a:rPr>
              <a:t>(SUITE) </a:t>
            </a:r>
            <a:endParaRPr/>
          </a:p>
        </p:txBody>
      </p:sp>
      <p:sp>
        <p:nvSpPr>
          <p:cNvPr id="598" name="Google Shape;598;p40"/>
          <p:cNvSpPr txBox="1">
            <a:spLocks noGrp="1"/>
          </p:cNvSpPr>
          <p:nvPr>
            <p:ph type="body" idx="1"/>
          </p:nvPr>
        </p:nvSpPr>
        <p:spPr>
          <a:xfrm>
            <a:off x="5053780" y="599768"/>
            <a:ext cx="6074467" cy="5572432"/>
          </a:xfrm>
          <a:prstGeom prst="rect">
            <a:avLst/>
          </a:prstGeom>
          <a:noFill/>
          <a:ln>
            <a:noFill/>
          </a:ln>
        </p:spPr>
        <p:txBody>
          <a:bodyPr spcFirstLastPara="1" wrap="square" lIns="91425" tIns="45700" rIns="91425" bIns="45700" anchor="ctr" anchorCtr="0">
            <a:normAutofit/>
          </a:bodyPr>
          <a:lstStyle/>
          <a:p>
            <a:pPr marL="137160" lvl="0" indent="0" algn="l" rtl="0">
              <a:lnSpc>
                <a:spcPct val="90000"/>
              </a:lnSpc>
              <a:spcBef>
                <a:spcPts val="0"/>
              </a:spcBef>
              <a:spcAft>
                <a:spcPts val="0"/>
              </a:spcAft>
              <a:buSzPts val="2380"/>
              <a:buNone/>
            </a:pPr>
            <a:r>
              <a:rPr lang="fr-CA" sz="2800" b="1"/>
              <a:t>4 - Mobilisation </a:t>
            </a:r>
            <a:endParaRPr/>
          </a:p>
          <a:p>
            <a:pPr marL="320040" lvl="0" indent="-74930" algn="l" rtl="0">
              <a:lnSpc>
                <a:spcPct val="90000"/>
              </a:lnSpc>
              <a:spcBef>
                <a:spcPts val="0"/>
              </a:spcBef>
              <a:spcAft>
                <a:spcPts val="0"/>
              </a:spcAft>
              <a:buSzPts val="1700"/>
              <a:buNone/>
            </a:pPr>
            <a:endParaRPr b="1"/>
          </a:p>
          <a:p>
            <a:pPr marL="137160" lvl="0" indent="0" algn="l" rtl="0">
              <a:lnSpc>
                <a:spcPct val="90000"/>
              </a:lnSpc>
              <a:spcBef>
                <a:spcPts val="0"/>
              </a:spcBef>
              <a:spcAft>
                <a:spcPts val="0"/>
              </a:spcAft>
              <a:buSzPts val="1700"/>
              <a:buNone/>
            </a:pPr>
            <a:r>
              <a:rPr lang="fr-CA"/>
              <a:t>Il faut s’assurer d’avoir les personnes nécessaires pour le bon déroulement de l’action, tout en s’assurant de ne pas divulguer les informations cruciales. </a:t>
            </a:r>
            <a:endParaRPr/>
          </a:p>
          <a:p>
            <a:pPr marL="137160" lvl="0" indent="0" algn="l" rtl="0">
              <a:lnSpc>
                <a:spcPct val="90000"/>
              </a:lnSpc>
              <a:spcBef>
                <a:spcPts val="0"/>
              </a:spcBef>
              <a:spcAft>
                <a:spcPts val="0"/>
              </a:spcAft>
              <a:buSzPts val="1700"/>
              <a:buNone/>
            </a:pPr>
            <a:endParaRPr/>
          </a:p>
          <a:p>
            <a:pPr marL="731520" lvl="2" indent="-182879" algn="l" rtl="0">
              <a:lnSpc>
                <a:spcPct val="90000"/>
              </a:lnSpc>
              <a:spcBef>
                <a:spcPts val="400"/>
              </a:spcBef>
              <a:spcAft>
                <a:spcPts val="0"/>
              </a:spcAft>
              <a:buSzPts val="1530"/>
              <a:buFont typeface="Noto Sans Symbols"/>
              <a:buChar char="❑"/>
            </a:pPr>
            <a:r>
              <a:rPr lang="fr-CA" sz="1800"/>
              <a:t>Faire une tournée de groupes alliés pour rencontrer directement des personnes clés qui pourront mobiliser des gens dans leur entourage immédiat; </a:t>
            </a:r>
            <a:endParaRPr/>
          </a:p>
          <a:p>
            <a:pPr marL="548640" lvl="2" indent="0" algn="l" rtl="0">
              <a:lnSpc>
                <a:spcPct val="90000"/>
              </a:lnSpc>
              <a:spcBef>
                <a:spcPts val="600"/>
              </a:spcBef>
              <a:spcAft>
                <a:spcPts val="0"/>
              </a:spcAft>
              <a:buSzPts val="1530"/>
              <a:buNone/>
            </a:pPr>
            <a:endParaRPr sz="1800"/>
          </a:p>
          <a:p>
            <a:pPr marL="731520" lvl="2" indent="-182879" algn="l" rtl="0">
              <a:lnSpc>
                <a:spcPct val="90000"/>
              </a:lnSpc>
              <a:spcBef>
                <a:spcPts val="600"/>
              </a:spcBef>
              <a:spcAft>
                <a:spcPts val="0"/>
              </a:spcAft>
              <a:buSzPts val="1530"/>
              <a:buFont typeface="Noto Sans Symbols"/>
              <a:buChar char="❑"/>
            </a:pPr>
            <a:r>
              <a:rPr lang="fr-CA" sz="1800"/>
              <a:t>Profiter d’une rencontre avec nos membres pour mobiliser;</a:t>
            </a:r>
            <a:endParaRPr/>
          </a:p>
          <a:p>
            <a:pPr marL="548640" lvl="2" indent="0" algn="l" rtl="0">
              <a:lnSpc>
                <a:spcPct val="90000"/>
              </a:lnSpc>
              <a:spcBef>
                <a:spcPts val="600"/>
              </a:spcBef>
              <a:spcAft>
                <a:spcPts val="0"/>
              </a:spcAft>
              <a:buSzPts val="1530"/>
              <a:buNone/>
            </a:pPr>
            <a:endParaRPr sz="1800"/>
          </a:p>
          <a:p>
            <a:pPr marL="731520" lvl="2" indent="-182879" algn="l" rtl="0">
              <a:lnSpc>
                <a:spcPct val="90000"/>
              </a:lnSpc>
              <a:spcBef>
                <a:spcPts val="600"/>
              </a:spcBef>
              <a:spcAft>
                <a:spcPts val="0"/>
              </a:spcAft>
              <a:buSzPts val="1530"/>
              <a:buFont typeface="Noto Sans Symbols"/>
              <a:buChar char="❑"/>
            </a:pPr>
            <a:r>
              <a:rPr lang="fr-CA" sz="1800"/>
              <a:t>Préparer à l’avance des messages courriels et diffuser sur les réseaux sociaux au début de l’action pour inviter un maximum de personnes à rejoindre les lieux de l’action.</a:t>
            </a:r>
            <a:endParaRPr/>
          </a:p>
          <a:p>
            <a:pPr marL="320040" lvl="0" indent="-74930" algn="l" rtl="0">
              <a:lnSpc>
                <a:spcPct val="90000"/>
              </a:lnSpc>
              <a:spcBef>
                <a:spcPts val="1400"/>
              </a:spcBef>
              <a:spcAft>
                <a:spcPts val="0"/>
              </a:spcAft>
              <a:buSzPts val="1700"/>
              <a:buNone/>
            </a:pPr>
            <a:endParaRPr/>
          </a:p>
        </p:txBody>
      </p:sp>
      <p:sp>
        <p:nvSpPr>
          <p:cNvPr id="599" name="Google Shape;599;p40"/>
          <p:cNvSpPr/>
          <p:nvPr/>
        </p:nvSpPr>
        <p:spPr>
          <a:xfrm>
            <a:off x="11401725" y="6229681"/>
            <a:ext cx="457200" cy="457200"/>
          </a:xfrm>
          <a:prstGeom prst="ellipse">
            <a:avLst/>
          </a:prstGeom>
          <a:blipFill rotWithShape="1">
            <a:blip r:embed="rId4">
              <a:alphaModFix/>
            </a:blip>
            <a:tile tx="5080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FFFFFF"/>
              </a:solidFill>
              <a:latin typeface="Rockwell"/>
              <a:ea typeface="Rockwell"/>
              <a:cs typeface="Rockwell"/>
              <a:sym typeface="Rockwell"/>
            </a:endParaRPr>
          </a:p>
        </p:txBody>
      </p:sp>
      <p:sp>
        <p:nvSpPr>
          <p:cNvPr id="600" name="Google Shape;600;p40"/>
          <p:cNvSpPr/>
          <p:nvPr/>
        </p:nvSpPr>
        <p:spPr>
          <a:xfrm>
            <a:off x="11430918" y="6258874"/>
            <a:ext cx="398813" cy="398815"/>
          </a:xfrm>
          <a:prstGeom prst="ellipse">
            <a:avLst/>
          </a:prstGeom>
          <a:noFill/>
          <a:ln w="127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4"/>
        <p:cNvGrpSpPr/>
        <p:nvPr/>
      </p:nvGrpSpPr>
      <p:grpSpPr>
        <a:xfrm>
          <a:off x="0" y="0"/>
          <a:ext cx="0" cy="0"/>
          <a:chOff x="0" y="0"/>
          <a:chExt cx="0" cy="0"/>
        </a:xfrm>
      </p:grpSpPr>
      <p:sp>
        <p:nvSpPr>
          <p:cNvPr id="605" name="Google Shape;605;p41"/>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06" name="Google Shape;606;p41"/>
          <p:cNvSpPr/>
          <p:nvPr/>
        </p:nvSpPr>
        <p:spPr>
          <a:xfrm>
            <a:off x="3344" y="0"/>
            <a:ext cx="4648169" cy="6858000"/>
          </a:xfrm>
          <a:prstGeom prst="rect">
            <a:avLst/>
          </a:prstGeom>
          <a:blipFill rotWithShape="1">
            <a:blip r:embed="rId3">
              <a:alphaModFix/>
            </a:blip>
            <a:tile tx="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2000" b="1" i="0" u="none" strike="noStrike" cap="none">
              <a:solidFill>
                <a:srgbClr val="FFFFFF"/>
              </a:solidFill>
              <a:latin typeface="Rockwell"/>
              <a:ea typeface="Rockwell"/>
              <a:cs typeface="Rockwell"/>
              <a:sym typeface="Rockwell"/>
            </a:endParaRPr>
          </a:p>
        </p:txBody>
      </p:sp>
      <p:sp>
        <p:nvSpPr>
          <p:cNvPr id="607" name="Google Shape;607;p41"/>
          <p:cNvSpPr txBox="1">
            <a:spLocks noGrp="1"/>
          </p:cNvSpPr>
          <p:nvPr>
            <p:ph type="title"/>
          </p:nvPr>
        </p:nvSpPr>
        <p:spPr>
          <a:xfrm>
            <a:off x="643468" y="643466"/>
            <a:ext cx="3686312" cy="5528734"/>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FFFFFF"/>
              </a:buClr>
              <a:buSzPts val="4400"/>
              <a:buFont typeface="Rockwell"/>
              <a:buNone/>
            </a:pPr>
            <a:r>
              <a:rPr lang="fr-CA" sz="4800">
                <a:solidFill>
                  <a:srgbClr val="FFFFFF"/>
                </a:solidFill>
              </a:rPr>
              <a:t>AIDE-</a:t>
            </a:r>
            <a:endParaRPr sz="4800">
              <a:solidFill>
                <a:srgbClr val="FFFFFF"/>
              </a:solidFill>
            </a:endParaRPr>
          </a:p>
          <a:p>
            <a:pPr marL="0" lvl="0" indent="0" algn="r" rtl="0">
              <a:lnSpc>
                <a:spcPct val="90000"/>
              </a:lnSpc>
              <a:spcBef>
                <a:spcPts val="0"/>
              </a:spcBef>
              <a:spcAft>
                <a:spcPts val="0"/>
              </a:spcAft>
              <a:buClr>
                <a:srgbClr val="FFFFFF"/>
              </a:buClr>
              <a:buSzPts val="4400"/>
              <a:buFont typeface="Rockwell"/>
              <a:buNone/>
            </a:pPr>
            <a:r>
              <a:rPr lang="fr-CA" sz="4800">
                <a:solidFill>
                  <a:srgbClr val="FFFFFF"/>
                </a:solidFill>
              </a:rPr>
              <a:t>MÉMOIRE </a:t>
            </a:r>
            <a:br>
              <a:rPr lang="fr-CA" sz="4800">
                <a:solidFill>
                  <a:srgbClr val="FFFFFF"/>
                </a:solidFill>
              </a:rPr>
            </a:br>
            <a:r>
              <a:rPr lang="fr-CA" sz="4800">
                <a:solidFill>
                  <a:srgbClr val="FFFFFF"/>
                </a:solidFill>
              </a:rPr>
              <a:t>(SUITE)</a:t>
            </a:r>
            <a:endParaRPr/>
          </a:p>
        </p:txBody>
      </p:sp>
      <p:sp>
        <p:nvSpPr>
          <p:cNvPr id="608" name="Google Shape;608;p41"/>
          <p:cNvSpPr txBox="1">
            <a:spLocks noGrp="1"/>
          </p:cNvSpPr>
          <p:nvPr>
            <p:ph type="body" idx="1"/>
          </p:nvPr>
        </p:nvSpPr>
        <p:spPr>
          <a:xfrm>
            <a:off x="5053780" y="599768"/>
            <a:ext cx="6074467" cy="5572432"/>
          </a:xfrm>
          <a:prstGeom prst="rect">
            <a:avLst/>
          </a:prstGeom>
          <a:noFill/>
          <a:ln>
            <a:noFill/>
          </a:ln>
        </p:spPr>
        <p:txBody>
          <a:bodyPr spcFirstLastPara="1" wrap="square" lIns="91425" tIns="45700" rIns="91425" bIns="45700" anchor="ctr" anchorCtr="0">
            <a:normAutofit fontScale="92500" lnSpcReduction="10000"/>
          </a:bodyPr>
          <a:lstStyle/>
          <a:p>
            <a:pPr marL="320040" lvl="0" indent="-320040" algn="l" rtl="0">
              <a:lnSpc>
                <a:spcPct val="90000"/>
              </a:lnSpc>
              <a:spcBef>
                <a:spcPts val="0"/>
              </a:spcBef>
              <a:spcAft>
                <a:spcPts val="0"/>
              </a:spcAft>
              <a:buSzPct val="59999"/>
              <a:buNone/>
            </a:pPr>
            <a:r>
              <a:rPr lang="fr-CA" sz="2800" b="1"/>
              <a:t>5 - Le plan de déploiement</a:t>
            </a:r>
            <a:endParaRPr/>
          </a:p>
          <a:p>
            <a:pPr marL="320040" lvl="0" indent="-320040" algn="l" rtl="0">
              <a:lnSpc>
                <a:spcPct val="90000"/>
              </a:lnSpc>
              <a:spcBef>
                <a:spcPts val="0"/>
              </a:spcBef>
              <a:spcAft>
                <a:spcPts val="0"/>
              </a:spcAft>
              <a:buSzPct val="59999"/>
              <a:buNone/>
            </a:pPr>
            <a:endParaRPr sz="1400" b="1"/>
          </a:p>
          <a:p>
            <a:pPr marL="320040" lvl="0" indent="-320040" algn="l" rtl="0">
              <a:lnSpc>
                <a:spcPct val="90000"/>
              </a:lnSpc>
              <a:spcBef>
                <a:spcPts val="0"/>
              </a:spcBef>
              <a:spcAft>
                <a:spcPts val="0"/>
              </a:spcAft>
              <a:buSzPct val="59999"/>
              <a:buNone/>
            </a:pPr>
            <a:r>
              <a:rPr lang="fr-CA" sz="1800" b="1"/>
              <a:t>Le plan de déploiement doit définir </a:t>
            </a:r>
            <a:endParaRPr sz="1800"/>
          </a:p>
          <a:p>
            <a:pPr marL="36000" lvl="0" indent="-36000" algn="l" rtl="0">
              <a:lnSpc>
                <a:spcPct val="90000"/>
              </a:lnSpc>
              <a:spcBef>
                <a:spcPts val="1200"/>
              </a:spcBef>
              <a:spcAft>
                <a:spcPts val="0"/>
              </a:spcAft>
              <a:buSzPct val="59999"/>
              <a:buChar char="▪"/>
            </a:pPr>
            <a:r>
              <a:rPr lang="fr-CA" sz="1800"/>
              <a:t>le ou les points de rendez-vous; </a:t>
            </a:r>
            <a:endParaRPr/>
          </a:p>
          <a:p>
            <a:pPr marL="36000" lvl="0" indent="-36000" algn="l" rtl="0">
              <a:lnSpc>
                <a:spcPct val="90000"/>
              </a:lnSpc>
              <a:spcBef>
                <a:spcPts val="1200"/>
              </a:spcBef>
              <a:spcAft>
                <a:spcPts val="0"/>
              </a:spcAft>
              <a:buSzPct val="59999"/>
              <a:buChar char="▪"/>
            </a:pPr>
            <a:r>
              <a:rPr lang="fr-CA" sz="1800"/>
              <a:t>le nombre de personnes minimum pour réussir l’action;  </a:t>
            </a:r>
            <a:endParaRPr/>
          </a:p>
          <a:p>
            <a:pPr marL="36000" lvl="0" indent="-36000" algn="l" rtl="0">
              <a:lnSpc>
                <a:spcPct val="90000"/>
              </a:lnSpc>
              <a:spcBef>
                <a:spcPts val="1200"/>
              </a:spcBef>
              <a:spcAft>
                <a:spcPts val="0"/>
              </a:spcAft>
              <a:buSzPct val="59999"/>
              <a:buChar char="▪"/>
            </a:pPr>
            <a:r>
              <a:rPr lang="fr-CA" sz="1800"/>
              <a:t>le nombre de sous-groupes nécessaires; </a:t>
            </a:r>
            <a:endParaRPr/>
          </a:p>
          <a:p>
            <a:pPr marL="36000" lvl="0" indent="-36000" algn="l" rtl="0">
              <a:lnSpc>
                <a:spcPct val="90000"/>
              </a:lnSpc>
              <a:spcBef>
                <a:spcPts val="1200"/>
              </a:spcBef>
              <a:spcAft>
                <a:spcPts val="0"/>
              </a:spcAft>
              <a:buSzPct val="59999"/>
              <a:buChar char="▪"/>
            </a:pPr>
            <a:r>
              <a:rPr lang="fr-CA" sz="1800"/>
              <a:t>le trajet que les participant-e-s emprunteront (rues, portes, corridors); </a:t>
            </a:r>
            <a:endParaRPr/>
          </a:p>
          <a:p>
            <a:pPr marL="36000" lvl="0" indent="-36000" algn="l" rtl="0">
              <a:lnSpc>
                <a:spcPct val="90000"/>
              </a:lnSpc>
              <a:spcBef>
                <a:spcPts val="1200"/>
              </a:spcBef>
              <a:spcAft>
                <a:spcPts val="0"/>
              </a:spcAft>
              <a:buSzPct val="59999"/>
              <a:buChar char="▪"/>
            </a:pPr>
            <a:r>
              <a:rPr lang="fr-CA" sz="1800"/>
              <a:t>un horaire</a:t>
            </a:r>
            <a:r>
              <a:rPr lang="fr-CA" sz="1800" b="1"/>
              <a:t> </a:t>
            </a:r>
            <a:r>
              <a:rPr lang="fr-CA" sz="1800" b="1" i="1"/>
              <a:t>très</a:t>
            </a:r>
            <a:r>
              <a:rPr lang="fr-CA" sz="1800" b="1"/>
              <a:t> </a:t>
            </a:r>
            <a:r>
              <a:rPr lang="fr-CA" sz="1800"/>
              <a:t>précis. </a:t>
            </a:r>
            <a:endParaRPr/>
          </a:p>
          <a:p>
            <a:pPr marL="320040" lvl="0" indent="-320040" algn="l" rtl="0">
              <a:lnSpc>
                <a:spcPct val="90000"/>
              </a:lnSpc>
              <a:spcBef>
                <a:spcPts val="1200"/>
              </a:spcBef>
              <a:spcAft>
                <a:spcPts val="0"/>
              </a:spcAft>
              <a:buSzPct val="59999"/>
              <a:buNone/>
            </a:pPr>
            <a:r>
              <a:rPr lang="fr-CA" sz="1800"/>
              <a:t> </a:t>
            </a:r>
            <a:endParaRPr/>
          </a:p>
          <a:p>
            <a:pPr marL="320040" lvl="0" indent="-320040" algn="l" rtl="0">
              <a:lnSpc>
                <a:spcPct val="90000"/>
              </a:lnSpc>
              <a:spcBef>
                <a:spcPts val="1200"/>
              </a:spcBef>
              <a:spcAft>
                <a:spcPts val="0"/>
              </a:spcAft>
              <a:buSzPct val="59999"/>
              <a:buNone/>
            </a:pPr>
            <a:r>
              <a:rPr lang="fr-CA" sz="1800" b="1"/>
              <a:t>Plusieurs stratégies existent et peuvent fonctionner : </a:t>
            </a:r>
            <a:endParaRPr sz="1800"/>
          </a:p>
          <a:p>
            <a:pPr marL="320040" lvl="0" indent="-320040" algn="l" rtl="0">
              <a:lnSpc>
                <a:spcPct val="90000"/>
              </a:lnSpc>
              <a:spcBef>
                <a:spcPts val="1200"/>
              </a:spcBef>
              <a:spcAft>
                <a:spcPts val="0"/>
              </a:spcAft>
              <a:buSzPct val="59999"/>
              <a:buChar char="▪"/>
            </a:pPr>
            <a:r>
              <a:rPr lang="fr-CA" sz="1800"/>
              <a:t>miser sur l’effet de surprise;</a:t>
            </a:r>
            <a:endParaRPr/>
          </a:p>
          <a:p>
            <a:pPr marL="320040" lvl="0" indent="-320040" algn="l" rtl="0">
              <a:lnSpc>
                <a:spcPct val="90000"/>
              </a:lnSpc>
              <a:spcBef>
                <a:spcPts val="1200"/>
              </a:spcBef>
              <a:spcAft>
                <a:spcPts val="0"/>
              </a:spcAft>
              <a:buSzPct val="59999"/>
              <a:buChar char="▪"/>
            </a:pPr>
            <a:r>
              <a:rPr lang="fr-CA" sz="1800"/>
              <a:t>devancer ou retarder l’heure de l’action à la dernière minute;</a:t>
            </a:r>
            <a:endParaRPr/>
          </a:p>
          <a:p>
            <a:pPr marL="320040" lvl="0" indent="-320040" algn="l" rtl="0">
              <a:lnSpc>
                <a:spcPct val="90000"/>
              </a:lnSpc>
              <a:spcBef>
                <a:spcPts val="1200"/>
              </a:spcBef>
              <a:spcAft>
                <a:spcPts val="0"/>
              </a:spcAft>
              <a:buSzPct val="59999"/>
              <a:buChar char="▪"/>
            </a:pPr>
            <a:r>
              <a:rPr lang="fr-CA" sz="1800"/>
              <a:t>faire couler des fausses informations;</a:t>
            </a:r>
            <a:endParaRPr/>
          </a:p>
          <a:p>
            <a:pPr marL="320040" lvl="0" indent="-320040" algn="l" rtl="0">
              <a:lnSpc>
                <a:spcPct val="90000"/>
              </a:lnSpc>
              <a:spcBef>
                <a:spcPts val="1200"/>
              </a:spcBef>
              <a:spcAft>
                <a:spcPts val="0"/>
              </a:spcAft>
              <a:buSzPct val="59999"/>
              <a:buChar char="▪"/>
            </a:pPr>
            <a:r>
              <a:rPr lang="fr-CA" sz="1800"/>
              <a:t>envoyer un petit groupe à l’intérieur d’avance;</a:t>
            </a:r>
            <a:endParaRPr/>
          </a:p>
          <a:p>
            <a:pPr marL="320040" lvl="0" indent="-320040" algn="l" rtl="0">
              <a:lnSpc>
                <a:spcPct val="90000"/>
              </a:lnSpc>
              <a:spcBef>
                <a:spcPts val="1200"/>
              </a:spcBef>
              <a:spcAft>
                <a:spcPts val="0"/>
              </a:spcAft>
              <a:buSzPct val="59999"/>
              <a:buChar char="▪"/>
            </a:pPr>
            <a:r>
              <a:rPr lang="fr-CA" sz="1800"/>
              <a:t>faire livrer des fleurs, etc.</a:t>
            </a:r>
            <a:endParaRPr/>
          </a:p>
          <a:p>
            <a:pPr marL="320040" lvl="0" indent="-251002" algn="l" rtl="0">
              <a:lnSpc>
                <a:spcPct val="90000"/>
              </a:lnSpc>
              <a:spcBef>
                <a:spcPts val="1200"/>
              </a:spcBef>
              <a:spcAft>
                <a:spcPts val="0"/>
              </a:spcAft>
              <a:buSzPct val="59999"/>
              <a:buNone/>
            </a:pPr>
            <a:endParaRPr sz="1400"/>
          </a:p>
        </p:txBody>
      </p:sp>
      <p:sp>
        <p:nvSpPr>
          <p:cNvPr id="609" name="Google Shape;609;p41"/>
          <p:cNvSpPr/>
          <p:nvPr/>
        </p:nvSpPr>
        <p:spPr>
          <a:xfrm>
            <a:off x="11401725" y="6229681"/>
            <a:ext cx="457200" cy="457200"/>
          </a:xfrm>
          <a:prstGeom prst="ellipse">
            <a:avLst/>
          </a:prstGeom>
          <a:blipFill rotWithShape="1">
            <a:blip r:embed="rId4">
              <a:alphaModFix/>
            </a:blip>
            <a:tile tx="5080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FFFFFF"/>
              </a:solidFill>
              <a:latin typeface="Rockwell"/>
              <a:ea typeface="Rockwell"/>
              <a:cs typeface="Rockwell"/>
              <a:sym typeface="Rockwell"/>
            </a:endParaRPr>
          </a:p>
        </p:txBody>
      </p:sp>
      <p:sp>
        <p:nvSpPr>
          <p:cNvPr id="610" name="Google Shape;610;p41"/>
          <p:cNvSpPr/>
          <p:nvPr/>
        </p:nvSpPr>
        <p:spPr>
          <a:xfrm>
            <a:off x="11430918" y="6258874"/>
            <a:ext cx="398813" cy="398815"/>
          </a:xfrm>
          <a:prstGeom prst="ellipse">
            <a:avLst/>
          </a:prstGeom>
          <a:noFill/>
          <a:ln w="127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4"/>
        <p:cNvGrpSpPr/>
        <p:nvPr/>
      </p:nvGrpSpPr>
      <p:grpSpPr>
        <a:xfrm>
          <a:off x="0" y="0"/>
          <a:ext cx="0" cy="0"/>
          <a:chOff x="0" y="0"/>
          <a:chExt cx="0" cy="0"/>
        </a:xfrm>
      </p:grpSpPr>
      <p:sp>
        <p:nvSpPr>
          <p:cNvPr id="615" name="Google Shape;615;p42"/>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16" name="Google Shape;616;p42"/>
          <p:cNvSpPr/>
          <p:nvPr/>
        </p:nvSpPr>
        <p:spPr>
          <a:xfrm>
            <a:off x="3344" y="0"/>
            <a:ext cx="4648169" cy="6858000"/>
          </a:xfrm>
          <a:prstGeom prst="rect">
            <a:avLst/>
          </a:prstGeom>
          <a:blipFill rotWithShape="1">
            <a:blip r:embed="rId3">
              <a:alphaModFix/>
            </a:blip>
            <a:tile tx="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2000" b="1" i="0" u="none" strike="noStrike" cap="none">
              <a:solidFill>
                <a:srgbClr val="FFFFFF"/>
              </a:solidFill>
              <a:latin typeface="Rockwell"/>
              <a:ea typeface="Rockwell"/>
              <a:cs typeface="Rockwell"/>
              <a:sym typeface="Rockwell"/>
            </a:endParaRPr>
          </a:p>
        </p:txBody>
      </p:sp>
      <p:sp>
        <p:nvSpPr>
          <p:cNvPr id="617" name="Google Shape;617;p42"/>
          <p:cNvSpPr txBox="1">
            <a:spLocks noGrp="1"/>
          </p:cNvSpPr>
          <p:nvPr>
            <p:ph type="title"/>
          </p:nvPr>
        </p:nvSpPr>
        <p:spPr>
          <a:xfrm>
            <a:off x="281354" y="643466"/>
            <a:ext cx="4048426" cy="5528734"/>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FFFFFF"/>
              </a:buClr>
              <a:buSzPts val="4400"/>
              <a:buFont typeface="Rockwell"/>
              <a:buNone/>
            </a:pPr>
            <a:r>
              <a:rPr lang="fr-CA" sz="4800">
                <a:solidFill>
                  <a:srgbClr val="FFFFFF"/>
                </a:solidFill>
              </a:rPr>
              <a:t>AIDE-</a:t>
            </a:r>
            <a:endParaRPr sz="4800">
              <a:solidFill>
                <a:srgbClr val="FFFFFF"/>
              </a:solidFill>
            </a:endParaRPr>
          </a:p>
          <a:p>
            <a:pPr marL="0" lvl="0" indent="0" algn="r" rtl="0">
              <a:lnSpc>
                <a:spcPct val="90000"/>
              </a:lnSpc>
              <a:spcBef>
                <a:spcPts val="0"/>
              </a:spcBef>
              <a:spcAft>
                <a:spcPts val="0"/>
              </a:spcAft>
              <a:buClr>
                <a:srgbClr val="FFFFFF"/>
              </a:buClr>
              <a:buSzPts val="4400"/>
              <a:buFont typeface="Rockwell"/>
              <a:buNone/>
            </a:pPr>
            <a:r>
              <a:rPr lang="fr-CA" sz="4800">
                <a:solidFill>
                  <a:srgbClr val="FFFFFF"/>
                </a:solidFill>
              </a:rPr>
              <a:t>MÉMOIRE (SUITE)</a:t>
            </a:r>
            <a:endParaRPr/>
          </a:p>
        </p:txBody>
      </p:sp>
      <p:sp>
        <p:nvSpPr>
          <p:cNvPr id="618" name="Google Shape;618;p42"/>
          <p:cNvSpPr txBox="1">
            <a:spLocks noGrp="1"/>
          </p:cNvSpPr>
          <p:nvPr>
            <p:ph type="body" idx="1"/>
          </p:nvPr>
        </p:nvSpPr>
        <p:spPr>
          <a:xfrm>
            <a:off x="5053780" y="599768"/>
            <a:ext cx="6074467" cy="5572432"/>
          </a:xfrm>
          <a:prstGeom prst="rect">
            <a:avLst/>
          </a:prstGeom>
          <a:noFill/>
          <a:ln>
            <a:noFill/>
          </a:ln>
        </p:spPr>
        <p:txBody>
          <a:bodyPr spcFirstLastPara="1" wrap="square" lIns="91425" tIns="45700" rIns="91425" bIns="45700" anchor="ctr" anchorCtr="0">
            <a:normAutofit/>
          </a:bodyPr>
          <a:lstStyle/>
          <a:p>
            <a:pPr marL="320040" lvl="0" indent="-320040" algn="l" rtl="0">
              <a:lnSpc>
                <a:spcPct val="90000"/>
              </a:lnSpc>
              <a:spcBef>
                <a:spcPts val="0"/>
              </a:spcBef>
              <a:spcAft>
                <a:spcPts val="0"/>
              </a:spcAft>
              <a:buSzPts val="1680"/>
              <a:buNone/>
            </a:pPr>
            <a:r>
              <a:rPr lang="fr-CA" sz="2800" b="1"/>
              <a:t>6 – Formation</a:t>
            </a:r>
            <a:endParaRPr/>
          </a:p>
          <a:p>
            <a:pPr marL="320040" lvl="0" indent="-320040" algn="l" rtl="0">
              <a:lnSpc>
                <a:spcPct val="90000"/>
              </a:lnSpc>
              <a:spcBef>
                <a:spcPts val="0"/>
              </a:spcBef>
              <a:spcAft>
                <a:spcPts val="0"/>
              </a:spcAft>
              <a:buSzPts val="1200"/>
              <a:buNone/>
            </a:pPr>
            <a:endParaRPr b="1"/>
          </a:p>
          <a:p>
            <a:pPr marL="320040" lvl="0" indent="-320040" algn="l" rtl="0">
              <a:lnSpc>
                <a:spcPct val="90000"/>
              </a:lnSpc>
              <a:spcBef>
                <a:spcPts val="0"/>
              </a:spcBef>
              <a:spcAft>
                <a:spcPts val="0"/>
              </a:spcAft>
              <a:buSzPts val="1200"/>
              <a:buNone/>
            </a:pPr>
            <a:r>
              <a:rPr lang="fr-CA" b="1"/>
              <a:t>Une rencontre avec les participant-e-s permet : </a:t>
            </a:r>
            <a:endParaRPr/>
          </a:p>
          <a:p>
            <a:pPr marL="320040" lvl="0" indent="-320040" algn="l" rtl="0">
              <a:lnSpc>
                <a:spcPct val="90000"/>
              </a:lnSpc>
              <a:spcBef>
                <a:spcPts val="1200"/>
              </a:spcBef>
              <a:spcAft>
                <a:spcPts val="0"/>
              </a:spcAft>
              <a:buSzPts val="1200"/>
              <a:buChar char="▪"/>
            </a:pPr>
            <a:r>
              <a:rPr lang="fr-CA"/>
              <a:t>de rappeler les balises de l’action</a:t>
            </a:r>
            <a:endParaRPr/>
          </a:p>
          <a:p>
            <a:pPr marL="320040" lvl="0" indent="-320040" algn="l" rtl="0">
              <a:lnSpc>
                <a:spcPct val="90000"/>
              </a:lnSpc>
              <a:spcBef>
                <a:spcPts val="1200"/>
              </a:spcBef>
              <a:spcAft>
                <a:spcPts val="0"/>
              </a:spcAft>
              <a:buSzPts val="1200"/>
              <a:buChar char="▪"/>
            </a:pPr>
            <a:r>
              <a:rPr lang="fr-CA"/>
              <a:t>de donner l’information nécessaire au déploiement (lieu de rendez-vous, lieu de l’action, horaire précis, personne-contact, numéro d’avocat-e, etc.)</a:t>
            </a:r>
            <a:endParaRPr/>
          </a:p>
          <a:p>
            <a:pPr marL="320040" lvl="0" indent="-320040" algn="l" rtl="0">
              <a:lnSpc>
                <a:spcPct val="90000"/>
              </a:lnSpc>
              <a:spcBef>
                <a:spcPts val="1200"/>
              </a:spcBef>
              <a:spcAft>
                <a:spcPts val="0"/>
              </a:spcAft>
              <a:buSzPts val="1200"/>
              <a:buChar char="▪"/>
            </a:pPr>
            <a:r>
              <a:rPr lang="fr-CA"/>
              <a:t>de présenter les gens qui s’occuperont de parler à la police et aux médias</a:t>
            </a:r>
            <a:endParaRPr/>
          </a:p>
          <a:p>
            <a:pPr marL="320040" lvl="0" indent="-320040" algn="l" rtl="0">
              <a:lnSpc>
                <a:spcPct val="90000"/>
              </a:lnSpc>
              <a:spcBef>
                <a:spcPts val="1200"/>
              </a:spcBef>
              <a:spcAft>
                <a:spcPts val="0"/>
              </a:spcAft>
              <a:buSzPts val="1200"/>
              <a:buChar char="▪"/>
            </a:pPr>
            <a:r>
              <a:rPr lang="fr-CA"/>
              <a:t>d’expliquer de quelle façon et par qui seront prises les décisions durant l’action</a:t>
            </a:r>
            <a:endParaRPr/>
          </a:p>
          <a:p>
            <a:pPr marL="320040" lvl="0" indent="-217855" algn="l" rtl="0">
              <a:lnSpc>
                <a:spcPct val="90000"/>
              </a:lnSpc>
              <a:spcBef>
                <a:spcPts val="1200"/>
              </a:spcBef>
              <a:spcAft>
                <a:spcPts val="0"/>
              </a:spcAft>
              <a:buSzPts val="1200"/>
              <a:buNone/>
            </a:pPr>
            <a:endParaRPr/>
          </a:p>
        </p:txBody>
      </p:sp>
      <p:sp>
        <p:nvSpPr>
          <p:cNvPr id="619" name="Google Shape;619;p42"/>
          <p:cNvSpPr/>
          <p:nvPr/>
        </p:nvSpPr>
        <p:spPr>
          <a:xfrm>
            <a:off x="11401725" y="6229681"/>
            <a:ext cx="457200" cy="457200"/>
          </a:xfrm>
          <a:prstGeom prst="ellipse">
            <a:avLst/>
          </a:prstGeom>
          <a:blipFill rotWithShape="1">
            <a:blip r:embed="rId4">
              <a:alphaModFix/>
            </a:blip>
            <a:tile tx="5080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FFFFFF"/>
              </a:solidFill>
              <a:latin typeface="Rockwell"/>
              <a:ea typeface="Rockwell"/>
              <a:cs typeface="Rockwell"/>
              <a:sym typeface="Rockwell"/>
            </a:endParaRPr>
          </a:p>
        </p:txBody>
      </p:sp>
      <p:sp>
        <p:nvSpPr>
          <p:cNvPr id="620" name="Google Shape;620;p42"/>
          <p:cNvSpPr/>
          <p:nvPr/>
        </p:nvSpPr>
        <p:spPr>
          <a:xfrm>
            <a:off x="11430918" y="6258874"/>
            <a:ext cx="398813" cy="398815"/>
          </a:xfrm>
          <a:prstGeom prst="ellipse">
            <a:avLst/>
          </a:prstGeom>
          <a:noFill/>
          <a:ln w="127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4"/>
        <p:cNvGrpSpPr/>
        <p:nvPr/>
      </p:nvGrpSpPr>
      <p:grpSpPr>
        <a:xfrm>
          <a:off x="0" y="0"/>
          <a:ext cx="0" cy="0"/>
          <a:chOff x="0" y="0"/>
          <a:chExt cx="0" cy="0"/>
        </a:xfrm>
      </p:grpSpPr>
      <p:sp>
        <p:nvSpPr>
          <p:cNvPr id="625" name="Google Shape;625;p4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26" name="Google Shape;626;p43"/>
          <p:cNvSpPr/>
          <p:nvPr/>
        </p:nvSpPr>
        <p:spPr>
          <a:xfrm>
            <a:off x="3344" y="0"/>
            <a:ext cx="4648169" cy="6858000"/>
          </a:xfrm>
          <a:prstGeom prst="rect">
            <a:avLst/>
          </a:prstGeom>
          <a:blipFill rotWithShape="1">
            <a:blip r:embed="rId3">
              <a:alphaModFix/>
            </a:blip>
            <a:tile tx="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2000" b="1" i="0" u="none" strike="noStrike" cap="none">
              <a:solidFill>
                <a:srgbClr val="FFFFFF"/>
              </a:solidFill>
              <a:latin typeface="Rockwell"/>
              <a:ea typeface="Rockwell"/>
              <a:cs typeface="Rockwell"/>
              <a:sym typeface="Rockwell"/>
            </a:endParaRPr>
          </a:p>
        </p:txBody>
      </p:sp>
      <p:sp>
        <p:nvSpPr>
          <p:cNvPr id="627" name="Google Shape;627;p43"/>
          <p:cNvSpPr txBox="1">
            <a:spLocks noGrp="1"/>
          </p:cNvSpPr>
          <p:nvPr>
            <p:ph type="title"/>
          </p:nvPr>
        </p:nvSpPr>
        <p:spPr>
          <a:xfrm>
            <a:off x="643468" y="643466"/>
            <a:ext cx="3686312" cy="5528734"/>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FFFFFF"/>
              </a:buClr>
              <a:buSzPts val="4400"/>
              <a:buFont typeface="Rockwell"/>
              <a:buNone/>
            </a:pPr>
            <a:r>
              <a:rPr lang="fr-CA" sz="4400">
                <a:solidFill>
                  <a:srgbClr val="FFFFFF"/>
                </a:solidFill>
              </a:rPr>
              <a:t>AIDE-</a:t>
            </a:r>
            <a:endParaRPr sz="4400">
              <a:solidFill>
                <a:srgbClr val="FFFFFF"/>
              </a:solidFill>
            </a:endParaRPr>
          </a:p>
          <a:p>
            <a:pPr marL="0" lvl="0" indent="0" algn="r" rtl="0">
              <a:lnSpc>
                <a:spcPct val="90000"/>
              </a:lnSpc>
              <a:spcBef>
                <a:spcPts val="0"/>
              </a:spcBef>
              <a:spcAft>
                <a:spcPts val="0"/>
              </a:spcAft>
              <a:buClr>
                <a:srgbClr val="FFFFFF"/>
              </a:buClr>
              <a:buSzPts val="4400"/>
              <a:buFont typeface="Rockwell"/>
              <a:buNone/>
            </a:pPr>
            <a:r>
              <a:rPr lang="fr-CA" sz="4400">
                <a:solidFill>
                  <a:srgbClr val="FFFFFF"/>
                </a:solidFill>
              </a:rPr>
              <a:t>MÉMOIRE (SUITE)</a:t>
            </a:r>
            <a:endParaRPr/>
          </a:p>
        </p:txBody>
      </p:sp>
      <p:sp>
        <p:nvSpPr>
          <p:cNvPr id="628" name="Google Shape;628;p43"/>
          <p:cNvSpPr txBox="1">
            <a:spLocks noGrp="1"/>
          </p:cNvSpPr>
          <p:nvPr>
            <p:ph type="body" idx="1"/>
          </p:nvPr>
        </p:nvSpPr>
        <p:spPr>
          <a:xfrm>
            <a:off x="5053780" y="599768"/>
            <a:ext cx="6074467" cy="5572432"/>
          </a:xfrm>
          <a:prstGeom prst="rect">
            <a:avLst/>
          </a:prstGeom>
          <a:noFill/>
          <a:ln>
            <a:noFill/>
          </a:ln>
        </p:spPr>
        <p:txBody>
          <a:bodyPr spcFirstLastPara="1" wrap="square" lIns="91425" tIns="45700" rIns="91425" bIns="45700" anchor="ctr" anchorCtr="0">
            <a:normAutofit/>
          </a:bodyPr>
          <a:lstStyle/>
          <a:p>
            <a:pPr marL="320040" lvl="0" indent="-320040" algn="l" rtl="0">
              <a:lnSpc>
                <a:spcPct val="90000"/>
              </a:lnSpc>
              <a:spcBef>
                <a:spcPts val="0"/>
              </a:spcBef>
              <a:spcAft>
                <a:spcPts val="0"/>
              </a:spcAft>
              <a:buSzPts val="1680"/>
              <a:buNone/>
            </a:pPr>
            <a:r>
              <a:rPr lang="fr-CA" sz="2800" b="1"/>
              <a:t>7 – Coordination de l’action</a:t>
            </a:r>
            <a:endParaRPr/>
          </a:p>
          <a:p>
            <a:pPr marL="320040" lvl="0" indent="-320040" algn="l" rtl="0">
              <a:lnSpc>
                <a:spcPct val="90000"/>
              </a:lnSpc>
              <a:spcBef>
                <a:spcPts val="0"/>
              </a:spcBef>
              <a:spcAft>
                <a:spcPts val="0"/>
              </a:spcAft>
              <a:buSzPts val="1200"/>
              <a:buNone/>
            </a:pPr>
            <a:endParaRPr/>
          </a:p>
          <a:p>
            <a:pPr marL="320040" lvl="0" indent="-320040" algn="l" rtl="0">
              <a:lnSpc>
                <a:spcPct val="90000"/>
              </a:lnSpc>
              <a:spcBef>
                <a:spcPts val="0"/>
              </a:spcBef>
              <a:spcAft>
                <a:spcPts val="0"/>
              </a:spcAft>
              <a:buSzPts val="1200"/>
              <a:buNone/>
            </a:pPr>
            <a:r>
              <a:rPr lang="fr-CA"/>
              <a:t>Tout au long de l’action, le comité restreint doit évaluer si les balises et le plan d’action sont respectés. </a:t>
            </a:r>
            <a:endParaRPr/>
          </a:p>
          <a:p>
            <a:pPr marL="182880" lvl="0" indent="-182880" algn="l" rtl="0">
              <a:lnSpc>
                <a:spcPct val="90000"/>
              </a:lnSpc>
              <a:spcBef>
                <a:spcPts val="1200"/>
              </a:spcBef>
              <a:spcAft>
                <a:spcPts val="0"/>
              </a:spcAft>
              <a:buSzPts val="1200"/>
              <a:buFont typeface="Noto Sans Symbols"/>
              <a:buChar char="❑"/>
            </a:pPr>
            <a:r>
              <a:rPr lang="fr-CA"/>
              <a:t>Il évalue si les objectifs de l’action sont atteints, si les risques d’arrestations deviennent trop grands, si les participant-e-s sont fatigué-e-s ou ne sont plus à l’aise avec l’action </a:t>
            </a:r>
            <a:endParaRPr/>
          </a:p>
          <a:p>
            <a:pPr marL="182880" lvl="0" indent="-182880" algn="l" rtl="0">
              <a:lnSpc>
                <a:spcPct val="90000"/>
              </a:lnSpc>
              <a:spcBef>
                <a:spcPts val="1200"/>
              </a:spcBef>
              <a:spcAft>
                <a:spcPts val="0"/>
              </a:spcAft>
              <a:buSzPts val="1200"/>
              <a:buFont typeface="Noto Sans Symbols"/>
              <a:buChar char="❑"/>
            </a:pPr>
            <a:r>
              <a:rPr lang="fr-CA"/>
              <a:t>Il doit prendre des décisions rapides en fonction de la réaction des personnes sur place (participant-e-s, travailleurs-se, agent-e-s de sécurité, police, médias, etc.) </a:t>
            </a:r>
            <a:endParaRPr/>
          </a:p>
          <a:p>
            <a:pPr marL="182880" lvl="0" indent="-182880" algn="l" rtl="0">
              <a:lnSpc>
                <a:spcPct val="90000"/>
              </a:lnSpc>
              <a:spcBef>
                <a:spcPts val="1200"/>
              </a:spcBef>
              <a:spcAft>
                <a:spcPts val="0"/>
              </a:spcAft>
              <a:buSzPts val="1200"/>
              <a:buFont typeface="Noto Sans Symbols"/>
              <a:buChar char="❑"/>
            </a:pPr>
            <a:r>
              <a:rPr lang="fr-CA"/>
              <a:t>Il prendra la décision ou coordonnera la prise de décision collective de mettre fin à l’action </a:t>
            </a:r>
            <a:endParaRPr/>
          </a:p>
          <a:p>
            <a:pPr marL="320040" lvl="0" indent="-320040" algn="l" rtl="0">
              <a:lnSpc>
                <a:spcPct val="90000"/>
              </a:lnSpc>
              <a:spcBef>
                <a:spcPts val="1200"/>
              </a:spcBef>
              <a:spcAft>
                <a:spcPts val="0"/>
              </a:spcAft>
              <a:buSzPts val="1200"/>
              <a:buNone/>
            </a:pPr>
            <a:endParaRPr/>
          </a:p>
        </p:txBody>
      </p:sp>
      <p:sp>
        <p:nvSpPr>
          <p:cNvPr id="629" name="Google Shape;629;p43"/>
          <p:cNvSpPr/>
          <p:nvPr/>
        </p:nvSpPr>
        <p:spPr>
          <a:xfrm>
            <a:off x="11401725" y="6229681"/>
            <a:ext cx="457200" cy="457200"/>
          </a:xfrm>
          <a:prstGeom prst="ellipse">
            <a:avLst/>
          </a:prstGeom>
          <a:blipFill rotWithShape="1">
            <a:blip r:embed="rId4">
              <a:alphaModFix/>
            </a:blip>
            <a:tile tx="5080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FFFFFF"/>
              </a:solidFill>
              <a:latin typeface="Rockwell"/>
              <a:ea typeface="Rockwell"/>
              <a:cs typeface="Rockwell"/>
              <a:sym typeface="Rockwell"/>
            </a:endParaRPr>
          </a:p>
        </p:txBody>
      </p:sp>
      <p:sp>
        <p:nvSpPr>
          <p:cNvPr id="630" name="Google Shape;630;p43"/>
          <p:cNvSpPr/>
          <p:nvPr/>
        </p:nvSpPr>
        <p:spPr>
          <a:xfrm>
            <a:off x="11430918" y="6258874"/>
            <a:ext cx="398813" cy="398815"/>
          </a:xfrm>
          <a:prstGeom prst="ellipse">
            <a:avLst/>
          </a:prstGeom>
          <a:noFill/>
          <a:ln w="127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4"/>
        <p:cNvGrpSpPr/>
        <p:nvPr/>
      </p:nvGrpSpPr>
      <p:grpSpPr>
        <a:xfrm>
          <a:off x="0" y="0"/>
          <a:ext cx="0" cy="0"/>
          <a:chOff x="0" y="0"/>
          <a:chExt cx="0" cy="0"/>
        </a:xfrm>
      </p:grpSpPr>
      <p:sp>
        <p:nvSpPr>
          <p:cNvPr id="635" name="Google Shape;635;p4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36" name="Google Shape;636;p44"/>
          <p:cNvSpPr/>
          <p:nvPr/>
        </p:nvSpPr>
        <p:spPr>
          <a:xfrm>
            <a:off x="3344" y="0"/>
            <a:ext cx="4648169" cy="6858000"/>
          </a:xfrm>
          <a:prstGeom prst="rect">
            <a:avLst/>
          </a:prstGeom>
          <a:blipFill rotWithShape="1">
            <a:blip r:embed="rId3">
              <a:alphaModFix/>
            </a:blip>
            <a:tile tx="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2000" b="1" i="0" u="none" strike="noStrike" cap="none">
              <a:solidFill>
                <a:srgbClr val="FFFFFF"/>
              </a:solidFill>
              <a:latin typeface="Rockwell"/>
              <a:ea typeface="Rockwell"/>
              <a:cs typeface="Rockwell"/>
              <a:sym typeface="Rockwell"/>
            </a:endParaRPr>
          </a:p>
        </p:txBody>
      </p:sp>
      <p:sp>
        <p:nvSpPr>
          <p:cNvPr id="637" name="Google Shape;637;p44"/>
          <p:cNvSpPr txBox="1">
            <a:spLocks noGrp="1"/>
          </p:cNvSpPr>
          <p:nvPr>
            <p:ph type="title"/>
          </p:nvPr>
        </p:nvSpPr>
        <p:spPr>
          <a:xfrm>
            <a:off x="643468" y="643466"/>
            <a:ext cx="3686312" cy="5528734"/>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FFFFFF"/>
              </a:buClr>
              <a:buSzPts val="4400"/>
              <a:buFont typeface="Rockwell"/>
              <a:buNone/>
            </a:pPr>
            <a:r>
              <a:rPr lang="fr-CA" sz="4400">
                <a:solidFill>
                  <a:srgbClr val="FFFFFF"/>
                </a:solidFill>
              </a:rPr>
              <a:t>AIDE-</a:t>
            </a:r>
            <a:endParaRPr sz="4400">
              <a:solidFill>
                <a:srgbClr val="FFFFFF"/>
              </a:solidFill>
            </a:endParaRPr>
          </a:p>
          <a:p>
            <a:pPr marL="0" lvl="0" indent="0" algn="r" rtl="0">
              <a:lnSpc>
                <a:spcPct val="90000"/>
              </a:lnSpc>
              <a:spcBef>
                <a:spcPts val="0"/>
              </a:spcBef>
              <a:spcAft>
                <a:spcPts val="0"/>
              </a:spcAft>
              <a:buClr>
                <a:srgbClr val="FFFFFF"/>
              </a:buClr>
              <a:buSzPts val="4400"/>
              <a:buFont typeface="Rockwell"/>
              <a:buNone/>
            </a:pPr>
            <a:r>
              <a:rPr lang="fr-CA" sz="4400">
                <a:solidFill>
                  <a:srgbClr val="FFFFFF"/>
                </a:solidFill>
              </a:rPr>
              <a:t>MÉMOIRE</a:t>
            </a:r>
            <a:br>
              <a:rPr lang="fr-CA" sz="4400">
                <a:solidFill>
                  <a:srgbClr val="FFFFFF"/>
                </a:solidFill>
              </a:rPr>
            </a:br>
            <a:r>
              <a:rPr lang="fr-CA" sz="4400">
                <a:solidFill>
                  <a:srgbClr val="FFFFFF"/>
                </a:solidFill>
              </a:rPr>
              <a:t>(SUITE)</a:t>
            </a:r>
            <a:endParaRPr/>
          </a:p>
        </p:txBody>
      </p:sp>
      <p:sp>
        <p:nvSpPr>
          <p:cNvPr id="638" name="Google Shape;638;p44"/>
          <p:cNvSpPr txBox="1">
            <a:spLocks noGrp="1"/>
          </p:cNvSpPr>
          <p:nvPr>
            <p:ph type="body" idx="1"/>
          </p:nvPr>
        </p:nvSpPr>
        <p:spPr>
          <a:xfrm>
            <a:off x="5053780" y="599768"/>
            <a:ext cx="6074467" cy="5572432"/>
          </a:xfrm>
          <a:prstGeom prst="rect">
            <a:avLst/>
          </a:prstGeom>
          <a:noFill/>
          <a:ln>
            <a:noFill/>
          </a:ln>
        </p:spPr>
        <p:txBody>
          <a:bodyPr spcFirstLastPara="1" wrap="square" lIns="91425" tIns="45700" rIns="91425" bIns="45700" anchor="ctr" anchorCtr="0">
            <a:normAutofit/>
          </a:bodyPr>
          <a:lstStyle/>
          <a:p>
            <a:pPr marL="320040" lvl="0" indent="-320040" algn="l" rtl="0">
              <a:lnSpc>
                <a:spcPct val="90000"/>
              </a:lnSpc>
              <a:spcBef>
                <a:spcPts val="0"/>
              </a:spcBef>
              <a:spcAft>
                <a:spcPts val="0"/>
              </a:spcAft>
              <a:buSzPts val="1680"/>
              <a:buNone/>
            </a:pPr>
            <a:r>
              <a:rPr lang="fr-CA" sz="2800" b="1"/>
              <a:t>8 -  Déroulement/animation</a:t>
            </a:r>
            <a:endParaRPr/>
          </a:p>
          <a:p>
            <a:pPr marL="320040" lvl="0" indent="-320040" algn="l" rtl="0">
              <a:lnSpc>
                <a:spcPct val="90000"/>
              </a:lnSpc>
              <a:spcBef>
                <a:spcPts val="0"/>
              </a:spcBef>
              <a:spcAft>
                <a:spcPts val="0"/>
              </a:spcAft>
              <a:buSzPts val="1200"/>
              <a:buNone/>
            </a:pPr>
            <a:endParaRPr b="1"/>
          </a:p>
          <a:p>
            <a:pPr marL="320040" lvl="0" indent="-320040" algn="l" rtl="0">
              <a:lnSpc>
                <a:spcPct val="90000"/>
              </a:lnSpc>
              <a:spcBef>
                <a:spcPts val="0"/>
              </a:spcBef>
              <a:spcAft>
                <a:spcPts val="0"/>
              </a:spcAft>
              <a:buSzPts val="1200"/>
              <a:buNone/>
            </a:pPr>
            <a:r>
              <a:rPr lang="fr-CA"/>
              <a:t>Plusieurs détails à garder en tête :</a:t>
            </a:r>
            <a:endParaRPr/>
          </a:p>
          <a:p>
            <a:pPr marL="182880" lvl="0" indent="-182880" algn="l" rtl="0">
              <a:lnSpc>
                <a:spcPct val="90000"/>
              </a:lnSpc>
              <a:spcBef>
                <a:spcPts val="1200"/>
              </a:spcBef>
              <a:spcAft>
                <a:spcPts val="0"/>
              </a:spcAft>
              <a:buSzPts val="1200"/>
              <a:buFont typeface="Noto Sans Symbols"/>
              <a:buChar char="❑"/>
            </a:pPr>
            <a:r>
              <a:rPr lang="fr-CA"/>
              <a:t>répondre aux besoins de base : dépendamment de l’action choisie, il faut s’assurer que les besoins essentiels des participant-e-s soient comblés (toilette, température, nourriture...);</a:t>
            </a:r>
            <a:endParaRPr/>
          </a:p>
          <a:p>
            <a:pPr marL="182880" lvl="0" indent="-182880" algn="l" rtl="0">
              <a:lnSpc>
                <a:spcPct val="90000"/>
              </a:lnSpc>
              <a:spcBef>
                <a:spcPts val="1200"/>
              </a:spcBef>
              <a:spcAft>
                <a:spcPts val="0"/>
              </a:spcAft>
              <a:buSzPts val="1200"/>
              <a:buFont typeface="Noto Sans Symbols"/>
              <a:buChar char="❑"/>
            </a:pPr>
            <a:r>
              <a:rPr lang="fr-CA"/>
              <a:t>prévoir de l’animation : il faut prévoir ce que nous ferons sur place (slogans, chansons, musique, affichage…);</a:t>
            </a:r>
            <a:endParaRPr/>
          </a:p>
          <a:p>
            <a:pPr marL="182880" lvl="0" indent="-182880" algn="l" rtl="0">
              <a:lnSpc>
                <a:spcPct val="90000"/>
              </a:lnSpc>
              <a:spcBef>
                <a:spcPts val="1200"/>
              </a:spcBef>
              <a:spcAft>
                <a:spcPts val="0"/>
              </a:spcAft>
              <a:buSzPts val="1200"/>
              <a:buFont typeface="Noto Sans Symbols"/>
              <a:buChar char="❑"/>
            </a:pPr>
            <a:r>
              <a:rPr lang="fr-CA"/>
              <a:t>calmer le jeu : dans certaine actions, on peut être confronté à des personnes récalcitrantes qui peuvent s’énerver, crier ou même devenir agressive. Prévoyez d’avance une personne pour leur parler et tenter de calmer le jeu.</a:t>
            </a:r>
            <a:endParaRPr/>
          </a:p>
        </p:txBody>
      </p:sp>
      <p:sp>
        <p:nvSpPr>
          <p:cNvPr id="639" name="Google Shape;639;p44"/>
          <p:cNvSpPr/>
          <p:nvPr/>
        </p:nvSpPr>
        <p:spPr>
          <a:xfrm>
            <a:off x="11401725" y="6229681"/>
            <a:ext cx="457200" cy="457200"/>
          </a:xfrm>
          <a:prstGeom prst="ellipse">
            <a:avLst/>
          </a:prstGeom>
          <a:blipFill rotWithShape="1">
            <a:blip r:embed="rId4">
              <a:alphaModFix/>
            </a:blip>
            <a:tile tx="5080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FFFFFF"/>
              </a:solidFill>
              <a:latin typeface="Rockwell"/>
              <a:ea typeface="Rockwell"/>
              <a:cs typeface="Rockwell"/>
              <a:sym typeface="Rockwell"/>
            </a:endParaRPr>
          </a:p>
        </p:txBody>
      </p:sp>
      <p:sp>
        <p:nvSpPr>
          <p:cNvPr id="640" name="Google Shape;640;p44"/>
          <p:cNvSpPr/>
          <p:nvPr/>
        </p:nvSpPr>
        <p:spPr>
          <a:xfrm>
            <a:off x="11430918" y="6258874"/>
            <a:ext cx="398813" cy="398815"/>
          </a:xfrm>
          <a:prstGeom prst="ellipse">
            <a:avLst/>
          </a:prstGeom>
          <a:noFill/>
          <a:ln w="127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44"/>
        <p:cNvGrpSpPr/>
        <p:nvPr/>
      </p:nvGrpSpPr>
      <p:grpSpPr>
        <a:xfrm>
          <a:off x="0" y="0"/>
          <a:ext cx="0" cy="0"/>
          <a:chOff x="0" y="0"/>
          <a:chExt cx="0" cy="0"/>
        </a:xfrm>
      </p:grpSpPr>
      <p:sp>
        <p:nvSpPr>
          <p:cNvPr id="645" name="Google Shape;645;p45"/>
          <p:cNvSpPr/>
          <p:nvPr/>
        </p:nvSpPr>
        <p:spPr>
          <a:xfrm>
            <a:off x="3344" y="-1"/>
            <a:ext cx="12188656"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46" name="Google Shape;646;p45"/>
          <p:cNvSpPr/>
          <p:nvPr/>
        </p:nvSpPr>
        <p:spPr>
          <a:xfrm>
            <a:off x="0" y="0"/>
            <a:ext cx="4648169" cy="6858000"/>
          </a:xfrm>
          <a:prstGeom prst="rect">
            <a:avLst/>
          </a:prstGeom>
          <a:solidFill>
            <a:srgbClr val="9E36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47" name="Google Shape;647;p45"/>
          <p:cNvSpPr txBox="1">
            <a:spLocks noGrp="1"/>
          </p:cNvSpPr>
          <p:nvPr>
            <p:ph type="title"/>
          </p:nvPr>
        </p:nvSpPr>
        <p:spPr>
          <a:xfrm>
            <a:off x="-174950" y="643475"/>
            <a:ext cx="4501200" cy="55803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FFFFFF"/>
              </a:buClr>
              <a:buSzPts val="4400"/>
              <a:buFont typeface="Rockwell"/>
              <a:buNone/>
            </a:pPr>
            <a:r>
              <a:rPr lang="fr-CA" b="1">
                <a:solidFill>
                  <a:srgbClr val="FFFFFF"/>
                </a:solidFill>
              </a:rPr>
              <a:t>C-  RELATIONS AVEC LA POLICE</a:t>
            </a:r>
            <a:endParaRPr>
              <a:solidFill>
                <a:srgbClr val="FFFFFF"/>
              </a:solidFill>
            </a:endParaRPr>
          </a:p>
        </p:txBody>
      </p:sp>
      <p:sp>
        <p:nvSpPr>
          <p:cNvPr id="648" name="Google Shape;648;p45"/>
          <p:cNvSpPr txBox="1">
            <a:spLocks noGrp="1"/>
          </p:cNvSpPr>
          <p:nvPr>
            <p:ph type="body" idx="1"/>
          </p:nvPr>
        </p:nvSpPr>
        <p:spPr>
          <a:xfrm>
            <a:off x="4932557" y="643466"/>
            <a:ext cx="6630177" cy="5528734"/>
          </a:xfrm>
          <a:prstGeom prst="rect">
            <a:avLst/>
          </a:prstGeom>
          <a:noFill/>
          <a:ln>
            <a:noFill/>
          </a:ln>
        </p:spPr>
        <p:txBody>
          <a:bodyPr spcFirstLastPara="1" wrap="square" lIns="91425" tIns="45700" rIns="91425" bIns="45700" anchor="ctr" anchorCtr="0">
            <a:normAutofit/>
          </a:bodyPr>
          <a:lstStyle/>
          <a:p>
            <a:pPr marL="320040" lvl="0" indent="-320040" algn="l" rtl="0">
              <a:lnSpc>
                <a:spcPct val="90000"/>
              </a:lnSpc>
              <a:spcBef>
                <a:spcPts val="0"/>
              </a:spcBef>
              <a:spcAft>
                <a:spcPts val="0"/>
              </a:spcAft>
              <a:buSzPts val="1080"/>
              <a:buNone/>
            </a:pPr>
            <a:r>
              <a:rPr lang="fr-CA" sz="1800"/>
              <a:t>Il est recommandable d’avoir des responsables (idéalement deux) pour parlementer avec la police afin de gagner du temps et minimiser les risques d’arrestation. C’est très utile d’établir un plan de négociation avec la police et de l’appliquer (ex : si les flics disent ça on répond ça, si les policiers font ceci ont fait cela). Il permet de préparer les responsables police et d’accélérer la prise de décision une fois l’action commencée. </a:t>
            </a:r>
            <a:endParaRPr/>
          </a:p>
          <a:p>
            <a:pPr marL="320040" lvl="0" indent="-320040" algn="l" rtl="0">
              <a:lnSpc>
                <a:spcPct val="90000"/>
              </a:lnSpc>
              <a:spcBef>
                <a:spcPts val="1200"/>
              </a:spcBef>
              <a:spcAft>
                <a:spcPts val="0"/>
              </a:spcAft>
              <a:buSzPts val="1080"/>
              <a:buNone/>
            </a:pPr>
            <a:r>
              <a:rPr lang="fr-CA" sz="1800"/>
              <a:t>Il est préférable:  </a:t>
            </a:r>
            <a:endParaRPr/>
          </a:p>
          <a:p>
            <a:pPr marL="320040" lvl="0" indent="-320040" algn="l" rtl="0">
              <a:lnSpc>
                <a:spcPct val="90000"/>
              </a:lnSpc>
              <a:spcBef>
                <a:spcPts val="1200"/>
              </a:spcBef>
              <a:spcAft>
                <a:spcPts val="0"/>
              </a:spcAft>
              <a:buSzPts val="1080"/>
              <a:buChar char="▪"/>
            </a:pPr>
            <a:r>
              <a:rPr lang="fr-CA" sz="1800"/>
              <a:t> que ces personnes ne soient pas impliquées directement dans l’action;</a:t>
            </a:r>
            <a:endParaRPr/>
          </a:p>
          <a:p>
            <a:pPr marL="320040" lvl="0" indent="-320040" algn="l" rtl="0">
              <a:lnSpc>
                <a:spcPct val="90000"/>
              </a:lnSpc>
              <a:spcBef>
                <a:spcPts val="1200"/>
              </a:spcBef>
              <a:spcAft>
                <a:spcPts val="0"/>
              </a:spcAft>
              <a:buSzPts val="1080"/>
              <a:buChar char="▪"/>
            </a:pPr>
            <a:r>
              <a:rPr lang="fr-CA" sz="1800"/>
              <a:t>que leur unique tâche soit de gérer la police et de relayer l’information au comité restreint;</a:t>
            </a:r>
            <a:endParaRPr/>
          </a:p>
          <a:p>
            <a:pPr marL="320040" lvl="0" indent="-320040" algn="l" rtl="0">
              <a:lnSpc>
                <a:spcPct val="90000"/>
              </a:lnSpc>
              <a:spcBef>
                <a:spcPts val="1200"/>
              </a:spcBef>
              <a:spcAft>
                <a:spcPts val="0"/>
              </a:spcAft>
              <a:buSzPts val="1080"/>
              <a:buChar char="▪"/>
            </a:pPr>
            <a:r>
              <a:rPr lang="fr-CA" sz="1800"/>
              <a:t>que ces personnes soient capables de garder leur calme face à la police. </a:t>
            </a:r>
            <a:endParaRPr/>
          </a:p>
        </p:txBody>
      </p:sp>
      <p:grpSp>
        <p:nvGrpSpPr>
          <p:cNvPr id="649" name="Google Shape;649;p45"/>
          <p:cNvGrpSpPr/>
          <p:nvPr/>
        </p:nvGrpSpPr>
        <p:grpSpPr>
          <a:xfrm>
            <a:off x="11401725" y="6229681"/>
            <a:ext cx="457200" cy="457200"/>
            <a:chOff x="11401725" y="6229681"/>
            <a:chExt cx="457200" cy="457200"/>
          </a:xfrm>
        </p:grpSpPr>
        <p:sp>
          <p:nvSpPr>
            <p:cNvPr id="650" name="Google Shape;650;p45"/>
            <p:cNvSpPr/>
            <p:nvPr/>
          </p:nvSpPr>
          <p:spPr>
            <a:xfrm>
              <a:off x="11401725" y="6229681"/>
              <a:ext cx="457200" cy="457200"/>
            </a:xfrm>
            <a:prstGeom prst="ellipse">
              <a:avLst/>
            </a:prstGeom>
            <a:blipFill rotWithShape="1">
              <a:blip r:embed="rId3">
                <a:alphaModFix/>
              </a:blip>
              <a:tile tx="5080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FFFFFF"/>
                </a:solidFill>
                <a:latin typeface="Rockwell"/>
                <a:ea typeface="Rockwell"/>
                <a:cs typeface="Rockwell"/>
                <a:sym typeface="Rockwell"/>
              </a:endParaRPr>
            </a:p>
          </p:txBody>
        </p:sp>
        <p:sp>
          <p:nvSpPr>
            <p:cNvPr id="651" name="Google Shape;651;p45"/>
            <p:cNvSpPr/>
            <p:nvPr/>
          </p:nvSpPr>
          <p:spPr>
            <a:xfrm>
              <a:off x="11430918" y="6258874"/>
              <a:ext cx="398813" cy="398815"/>
            </a:xfrm>
            <a:prstGeom prst="ellipse">
              <a:avLst/>
            </a:prstGeom>
            <a:noFill/>
            <a:ln w="127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6"/>
        <p:cNvGrpSpPr/>
        <p:nvPr/>
      </p:nvGrpSpPr>
      <p:grpSpPr>
        <a:xfrm>
          <a:off x="0" y="0"/>
          <a:ext cx="0" cy="0"/>
          <a:chOff x="0" y="0"/>
          <a:chExt cx="0" cy="0"/>
        </a:xfrm>
      </p:grpSpPr>
      <p:sp>
        <p:nvSpPr>
          <p:cNvPr id="217" name="Google Shape;217;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8" name="Google Shape;218;p2"/>
          <p:cNvSpPr/>
          <p:nvPr/>
        </p:nvSpPr>
        <p:spPr>
          <a:xfrm>
            <a:off x="641604" y="653241"/>
            <a:ext cx="10908792" cy="80683"/>
          </a:xfrm>
          <a:prstGeom prst="rect">
            <a:avLst/>
          </a:prstGeom>
          <a:blipFill rotWithShape="1">
            <a:blip r:embed="rId3">
              <a:alphaModFix amt="85000"/>
            </a:blip>
            <a:tile tx="0" ty="-762000" sx="92000" sy="89000" flip="xy" algn="ctr"/>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9" name="Google Shape;219;p2"/>
          <p:cNvSpPr/>
          <p:nvPr/>
        </p:nvSpPr>
        <p:spPr>
          <a:xfrm>
            <a:off x="641602" y="822324"/>
            <a:ext cx="5149596" cy="5228279"/>
          </a:xfrm>
          <a:prstGeom prst="rect">
            <a:avLst/>
          </a:prstGeom>
          <a:blipFill rotWithShape="1">
            <a:blip r:embed="rId3">
              <a:alphaModFix amt="85000"/>
            </a:blip>
            <a:tile tx="0" ty="-704850" sx="92000" sy="89000" flip="xy" algn="ctr"/>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0" name="Google Shape;220;p2"/>
          <p:cNvSpPr txBox="1">
            <a:spLocks noGrp="1"/>
          </p:cNvSpPr>
          <p:nvPr>
            <p:ph type="title"/>
          </p:nvPr>
        </p:nvSpPr>
        <p:spPr>
          <a:xfrm>
            <a:off x="1286934" y="1465790"/>
            <a:ext cx="3860798" cy="394134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200"/>
              <a:buFont typeface="Rockwell"/>
              <a:buNone/>
            </a:pPr>
            <a:r>
              <a:rPr lang="fr-CA" sz="4200" b="1"/>
              <a:t>FORMATION SUR LES ACTIONS DÉRANGEANTES</a:t>
            </a:r>
            <a:endParaRPr sz="4200"/>
          </a:p>
        </p:txBody>
      </p:sp>
      <p:sp>
        <p:nvSpPr>
          <p:cNvPr id="221" name="Google Shape;221;p2"/>
          <p:cNvSpPr txBox="1">
            <a:spLocks noGrp="1"/>
          </p:cNvSpPr>
          <p:nvPr>
            <p:ph type="body" idx="1"/>
          </p:nvPr>
        </p:nvSpPr>
        <p:spPr>
          <a:xfrm>
            <a:off x="6417733" y="1359090"/>
            <a:ext cx="5132665" cy="4048046"/>
          </a:xfrm>
          <a:prstGeom prst="rect">
            <a:avLst/>
          </a:prstGeom>
          <a:noFill/>
          <a:ln>
            <a:noFill/>
          </a:ln>
        </p:spPr>
        <p:txBody>
          <a:bodyPr spcFirstLastPara="1" wrap="square" lIns="91425" tIns="45700" rIns="91425" bIns="45700" anchor="ctr" anchorCtr="0">
            <a:normAutofit/>
          </a:bodyPr>
          <a:lstStyle/>
          <a:p>
            <a:pPr marL="320040" lvl="0" indent="-320040" algn="l" rtl="0">
              <a:lnSpc>
                <a:spcPct val="90000"/>
              </a:lnSpc>
              <a:spcBef>
                <a:spcPts val="0"/>
              </a:spcBef>
              <a:spcAft>
                <a:spcPts val="0"/>
              </a:spcAft>
              <a:buSzPts val="2640"/>
              <a:buNone/>
            </a:pPr>
            <a:r>
              <a:rPr lang="fr-CA" b="1"/>
              <a:t>Objectifs</a:t>
            </a:r>
            <a:endParaRPr/>
          </a:p>
          <a:p>
            <a:pPr marL="320040" lvl="0" indent="-320040" algn="l" rtl="0">
              <a:lnSpc>
                <a:spcPct val="90000"/>
              </a:lnSpc>
              <a:spcBef>
                <a:spcPts val="1200"/>
              </a:spcBef>
              <a:spcAft>
                <a:spcPts val="0"/>
              </a:spcAft>
              <a:buSzPts val="1740"/>
              <a:buChar char="▪"/>
            </a:pPr>
            <a:r>
              <a:rPr lang="fr-CA"/>
              <a:t>Se donner des outils pour</a:t>
            </a:r>
            <a:r>
              <a:rPr lang="fr-CA" b="1"/>
              <a:t> </a:t>
            </a:r>
            <a:r>
              <a:rPr lang="fr-CA"/>
              <a:t>l’organisation d’actions :</a:t>
            </a:r>
            <a:br>
              <a:rPr lang="fr-CA"/>
            </a:br>
            <a:r>
              <a:rPr lang="fr-CA"/>
              <a:t>-qui servent nos revendications;</a:t>
            </a:r>
            <a:br>
              <a:rPr lang="fr-CA"/>
            </a:br>
            <a:r>
              <a:rPr lang="fr-CA"/>
              <a:t>-qui comportent un minimum de risques pour les participant-e-s.</a:t>
            </a:r>
            <a:endParaRPr/>
          </a:p>
        </p:txBody>
      </p:sp>
      <p:sp>
        <p:nvSpPr>
          <p:cNvPr id="222" name="Google Shape;222;p2"/>
          <p:cNvSpPr/>
          <p:nvPr/>
        </p:nvSpPr>
        <p:spPr>
          <a:xfrm>
            <a:off x="641604" y="6121662"/>
            <a:ext cx="10908792" cy="80683"/>
          </a:xfrm>
          <a:prstGeom prst="rect">
            <a:avLst/>
          </a:prstGeom>
          <a:blipFill rotWithShape="1">
            <a:blip r:embed="rId3">
              <a:alphaModFix amt="85000"/>
            </a:blip>
            <a:tile tx="0" ty="-762000" sx="92000" sy="89000" flip="xy" algn="ctr"/>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5"/>
        <p:cNvGrpSpPr/>
        <p:nvPr/>
      </p:nvGrpSpPr>
      <p:grpSpPr>
        <a:xfrm>
          <a:off x="0" y="0"/>
          <a:ext cx="0" cy="0"/>
          <a:chOff x="0" y="0"/>
          <a:chExt cx="0" cy="0"/>
        </a:xfrm>
      </p:grpSpPr>
      <p:sp>
        <p:nvSpPr>
          <p:cNvPr id="656" name="Google Shape;656;p4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57" name="Google Shape;657;p46"/>
          <p:cNvSpPr/>
          <p:nvPr/>
        </p:nvSpPr>
        <p:spPr>
          <a:xfrm>
            <a:off x="984504" y="464119"/>
            <a:ext cx="10222992" cy="80683"/>
          </a:xfrm>
          <a:prstGeom prst="rect">
            <a:avLst/>
          </a:prstGeom>
          <a:blipFill rotWithShape="1">
            <a:blip r:embed="rId3">
              <a:alphaModFix amt="85000"/>
            </a:blip>
            <a:tile tx="0" ty="-76200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6"/>
          <p:cNvSpPr/>
          <p:nvPr/>
        </p:nvSpPr>
        <p:spPr>
          <a:xfrm>
            <a:off x="984504" y="601952"/>
            <a:ext cx="10222992" cy="1385874"/>
          </a:xfrm>
          <a:prstGeom prst="rect">
            <a:avLst/>
          </a:prstGeom>
          <a:blipFill rotWithShape="1">
            <a:blip r:embed="rId3">
              <a:alphaModFix amt="85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6"/>
          <p:cNvSpPr/>
          <p:nvPr/>
        </p:nvSpPr>
        <p:spPr>
          <a:xfrm>
            <a:off x="984504" y="2038655"/>
            <a:ext cx="10222992" cy="80683"/>
          </a:xfrm>
          <a:prstGeom prst="rect">
            <a:avLst/>
          </a:prstGeom>
          <a:blipFill rotWithShape="1">
            <a:blip r:embed="rId3">
              <a:alphaModFix amt="85000"/>
            </a:blip>
            <a:tile tx="0" ty="-7175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6"/>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5400"/>
              <a:buFont typeface="Rockwell"/>
              <a:buNone/>
            </a:pPr>
            <a:r>
              <a:rPr lang="fr-CA"/>
              <a:t>QUELQUES  TRUCS POUR COMMUNIQUER AVEC LA POLICE DURANT L’ACTION : </a:t>
            </a:r>
            <a:endParaRPr/>
          </a:p>
        </p:txBody>
      </p:sp>
      <p:sp>
        <p:nvSpPr>
          <p:cNvPr id="661" name="Google Shape;661;p46"/>
          <p:cNvSpPr txBox="1">
            <a:spLocks noGrp="1"/>
          </p:cNvSpPr>
          <p:nvPr>
            <p:ph type="body" idx="1"/>
          </p:nvPr>
        </p:nvSpPr>
        <p:spPr>
          <a:xfrm>
            <a:off x="1069848" y="2320412"/>
            <a:ext cx="10058400" cy="3851787"/>
          </a:xfrm>
          <a:prstGeom prst="rect">
            <a:avLst/>
          </a:prstGeom>
          <a:noFill/>
          <a:ln>
            <a:noFill/>
          </a:ln>
        </p:spPr>
        <p:txBody>
          <a:bodyPr spcFirstLastPara="1" wrap="square" lIns="91425" tIns="45700" rIns="91425" bIns="45700" anchor="t" anchorCtr="0">
            <a:normAutofit/>
          </a:bodyPr>
          <a:lstStyle/>
          <a:p>
            <a:pPr marL="320040" lvl="0" indent="-320040" algn="l" rtl="0">
              <a:lnSpc>
                <a:spcPct val="90000"/>
              </a:lnSpc>
              <a:spcBef>
                <a:spcPts val="0"/>
              </a:spcBef>
              <a:spcAft>
                <a:spcPts val="0"/>
              </a:spcAft>
              <a:buSzPts val="1140"/>
              <a:buChar char="▪"/>
            </a:pPr>
            <a:r>
              <a:rPr lang="fr-CA" sz="1900"/>
              <a:t>Se présenter dès le début pour établir un lien avec le responsable de la police. Il est fort possible qu’il vous demande de vous identifier;</a:t>
            </a:r>
            <a:endParaRPr/>
          </a:p>
          <a:p>
            <a:pPr marL="320040" lvl="0" indent="-320040" algn="l" rtl="0">
              <a:lnSpc>
                <a:spcPct val="90000"/>
              </a:lnSpc>
              <a:spcBef>
                <a:spcPts val="1200"/>
              </a:spcBef>
              <a:spcAft>
                <a:spcPts val="0"/>
              </a:spcAft>
              <a:buSzPts val="1140"/>
              <a:buChar char="▪"/>
            </a:pPr>
            <a:r>
              <a:rPr lang="fr-CA" sz="1900"/>
              <a:t>Rassurer le responsable et dire que vous êtes disponible s’il a des questions et lui demander de vous avertir avant de bouger;</a:t>
            </a:r>
            <a:endParaRPr/>
          </a:p>
          <a:p>
            <a:pPr marL="320040" lvl="0" indent="-320040" algn="l" rtl="0">
              <a:lnSpc>
                <a:spcPct val="90000"/>
              </a:lnSpc>
              <a:spcBef>
                <a:spcPts val="1200"/>
              </a:spcBef>
              <a:spcAft>
                <a:spcPts val="0"/>
              </a:spcAft>
              <a:buSzPts val="1140"/>
              <a:buChar char="▪"/>
            </a:pPr>
            <a:r>
              <a:rPr lang="fr-CA" sz="1900"/>
              <a:t>Rappeler les revendications aux policiers et policières, insister sur le but de l’action, dire qu’on ne veut pas de problème, etc. Il faut préparer son </a:t>
            </a:r>
            <a:r>
              <a:rPr lang="fr-CA" sz="1900" i="1"/>
              <a:t>bla bla</a:t>
            </a:r>
            <a:r>
              <a:rPr lang="fr-CA" sz="1900"/>
              <a:t> d’avance, c’est plus facile de s’y tenir une fois sur les lieux. </a:t>
            </a:r>
            <a:endParaRPr/>
          </a:p>
          <a:p>
            <a:pPr marL="320040" lvl="0" indent="-320040" algn="l" rtl="0">
              <a:lnSpc>
                <a:spcPct val="90000"/>
              </a:lnSpc>
              <a:spcBef>
                <a:spcPts val="1200"/>
              </a:spcBef>
              <a:spcAft>
                <a:spcPts val="0"/>
              </a:spcAft>
              <a:buSzPts val="1140"/>
              <a:buChar char="▪"/>
            </a:pPr>
            <a:r>
              <a:rPr lang="fr-CA" sz="1900"/>
              <a:t>Rappeler au responsable de la police que ce n’est pas vous qui prenez les décisions. </a:t>
            </a:r>
            <a:endParaRPr/>
          </a:p>
          <a:p>
            <a:pPr marL="320040" lvl="0" indent="-320040" algn="l" rtl="0">
              <a:lnSpc>
                <a:spcPct val="90000"/>
              </a:lnSpc>
              <a:spcBef>
                <a:spcPts val="1200"/>
              </a:spcBef>
              <a:spcAft>
                <a:spcPts val="0"/>
              </a:spcAft>
              <a:buSzPts val="1140"/>
              <a:buChar char="▪"/>
            </a:pPr>
            <a:r>
              <a:rPr lang="fr-CA" sz="1900"/>
              <a:t>Demeurer en communication constante avec le comité restreint.</a:t>
            </a:r>
            <a:endParaRPr/>
          </a:p>
          <a:p>
            <a:pPr marL="320040" lvl="0" indent="-320040" algn="l" rtl="0">
              <a:lnSpc>
                <a:spcPct val="90000"/>
              </a:lnSpc>
              <a:spcBef>
                <a:spcPts val="1200"/>
              </a:spcBef>
              <a:spcAft>
                <a:spcPts val="0"/>
              </a:spcAft>
              <a:buSzPts val="1140"/>
              <a:buChar char="▪"/>
            </a:pPr>
            <a:r>
              <a:rPr lang="fr-CA" sz="1900"/>
              <a:t>Être très attentif et attentive aux mouvements de la police et en informer le comité restreint.</a:t>
            </a:r>
            <a:endParaRPr/>
          </a:p>
          <a:p>
            <a:pPr marL="320040" lvl="0" indent="-242697" algn="l" rtl="0">
              <a:lnSpc>
                <a:spcPct val="90000"/>
              </a:lnSpc>
              <a:spcBef>
                <a:spcPts val="1200"/>
              </a:spcBef>
              <a:spcAft>
                <a:spcPts val="0"/>
              </a:spcAft>
              <a:buSzPts val="1140"/>
              <a:buNone/>
            </a:pPr>
            <a:endParaRPr sz="1900"/>
          </a:p>
        </p:txBody>
      </p:sp>
      <p:sp>
        <p:nvSpPr>
          <p:cNvPr id="662" name="Google Shape;662;p46"/>
          <p:cNvSpPr/>
          <p:nvPr/>
        </p:nvSpPr>
        <p:spPr>
          <a:xfrm>
            <a:off x="11401725" y="6229681"/>
            <a:ext cx="457200" cy="457200"/>
          </a:xfrm>
          <a:prstGeom prst="ellipse">
            <a:avLst/>
          </a:prstGeom>
          <a:blipFill rotWithShape="1">
            <a:blip r:embed="rId4">
              <a:alphaModFix/>
            </a:blip>
            <a:tile tx="5080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FFFFFF"/>
              </a:solidFill>
              <a:latin typeface="Rockwell"/>
              <a:ea typeface="Rockwell"/>
              <a:cs typeface="Rockwell"/>
              <a:sym typeface="Rockwell"/>
            </a:endParaRPr>
          </a:p>
        </p:txBody>
      </p:sp>
      <p:sp>
        <p:nvSpPr>
          <p:cNvPr id="663" name="Google Shape;663;p46"/>
          <p:cNvSpPr/>
          <p:nvPr/>
        </p:nvSpPr>
        <p:spPr>
          <a:xfrm>
            <a:off x="11430918" y="6258874"/>
            <a:ext cx="398813" cy="398815"/>
          </a:xfrm>
          <a:prstGeom prst="ellipse">
            <a:avLst/>
          </a:prstGeom>
          <a:noFill/>
          <a:ln w="127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67"/>
        <p:cNvGrpSpPr/>
        <p:nvPr/>
      </p:nvGrpSpPr>
      <p:grpSpPr>
        <a:xfrm>
          <a:off x="0" y="0"/>
          <a:ext cx="0" cy="0"/>
          <a:chOff x="0" y="0"/>
          <a:chExt cx="0" cy="0"/>
        </a:xfrm>
      </p:grpSpPr>
      <p:sp>
        <p:nvSpPr>
          <p:cNvPr id="668" name="Google Shape;668;p47"/>
          <p:cNvSpPr/>
          <p:nvPr/>
        </p:nvSpPr>
        <p:spPr>
          <a:xfrm>
            <a:off x="3344" y="-1"/>
            <a:ext cx="12188656"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69" name="Google Shape;669;p47"/>
          <p:cNvSpPr/>
          <p:nvPr/>
        </p:nvSpPr>
        <p:spPr>
          <a:xfrm>
            <a:off x="0" y="0"/>
            <a:ext cx="4648169" cy="6858000"/>
          </a:xfrm>
          <a:prstGeom prst="rect">
            <a:avLst/>
          </a:prstGeom>
          <a:solidFill>
            <a:srgbClr val="9E36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70" name="Google Shape;670;p47"/>
          <p:cNvSpPr txBox="1">
            <a:spLocks noGrp="1"/>
          </p:cNvSpPr>
          <p:nvPr>
            <p:ph type="title"/>
          </p:nvPr>
        </p:nvSpPr>
        <p:spPr>
          <a:xfrm>
            <a:off x="643467" y="643466"/>
            <a:ext cx="3682969" cy="5580353"/>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FFFFFF"/>
              </a:buClr>
              <a:buSzPts val="4400"/>
              <a:buFont typeface="Rockwell"/>
              <a:buNone/>
            </a:pPr>
            <a:r>
              <a:rPr lang="fr-CA" b="1">
                <a:solidFill>
                  <a:srgbClr val="FFFFFF"/>
                </a:solidFill>
              </a:rPr>
              <a:t>D – LES MÉDIAS</a:t>
            </a:r>
            <a:endParaRPr>
              <a:solidFill>
                <a:srgbClr val="FFFFFF"/>
              </a:solidFill>
            </a:endParaRPr>
          </a:p>
        </p:txBody>
      </p:sp>
      <p:sp>
        <p:nvSpPr>
          <p:cNvPr id="671" name="Google Shape;671;p47"/>
          <p:cNvSpPr txBox="1">
            <a:spLocks noGrp="1"/>
          </p:cNvSpPr>
          <p:nvPr>
            <p:ph type="body" idx="1"/>
          </p:nvPr>
        </p:nvSpPr>
        <p:spPr>
          <a:xfrm>
            <a:off x="5000147" y="1195646"/>
            <a:ext cx="6630177" cy="5528734"/>
          </a:xfrm>
          <a:prstGeom prst="rect">
            <a:avLst/>
          </a:prstGeom>
          <a:noFill/>
          <a:ln>
            <a:noFill/>
          </a:ln>
        </p:spPr>
        <p:txBody>
          <a:bodyPr spcFirstLastPara="1" wrap="square" lIns="91425" tIns="45700" rIns="91425" bIns="45700" anchor="ctr" anchorCtr="0">
            <a:normAutofit/>
          </a:bodyPr>
          <a:lstStyle/>
          <a:p>
            <a:pPr marL="320040" lvl="0" indent="-320040" algn="l" rtl="0">
              <a:lnSpc>
                <a:spcPct val="90000"/>
              </a:lnSpc>
              <a:spcBef>
                <a:spcPts val="0"/>
              </a:spcBef>
              <a:spcAft>
                <a:spcPts val="0"/>
              </a:spcAft>
              <a:buSzPts val="1740"/>
              <a:buNone/>
            </a:pPr>
            <a:r>
              <a:rPr lang="fr-CA" sz="2400"/>
              <a:t>L’équipe médias (porte-parole et responsables des communications) doit se prévoir des lignes de presse, c'est-à-dire une liste de questions potentielles avec des réponses claires et brèves.</a:t>
            </a:r>
            <a:endParaRPr/>
          </a:p>
          <a:p>
            <a:pPr marL="320040" lvl="0" indent="-320040" algn="l" rtl="0">
              <a:lnSpc>
                <a:spcPct val="90000"/>
              </a:lnSpc>
              <a:spcBef>
                <a:spcPts val="1200"/>
              </a:spcBef>
              <a:spcAft>
                <a:spcPts val="0"/>
              </a:spcAft>
              <a:buSzPts val="1740"/>
              <a:buNone/>
            </a:pPr>
            <a:endParaRPr sz="2400"/>
          </a:p>
          <a:p>
            <a:pPr marL="320040" lvl="0" indent="-320040" algn="l" rtl="0">
              <a:lnSpc>
                <a:spcPct val="90000"/>
              </a:lnSpc>
              <a:spcBef>
                <a:spcPts val="1200"/>
              </a:spcBef>
              <a:spcAft>
                <a:spcPts val="0"/>
              </a:spcAft>
              <a:buSzPts val="1740"/>
              <a:buNone/>
            </a:pPr>
            <a:r>
              <a:rPr lang="fr-CA" sz="2400"/>
              <a:t> Dans un contexte où la tension peut monter, où vous pouvez être questionné-e-s sur la légitimité d’une action, il est important d’être bien préparé-e-s. </a:t>
            </a:r>
            <a:endParaRPr/>
          </a:p>
          <a:p>
            <a:pPr marL="320040" lvl="0" indent="-320040" algn="l" rtl="0">
              <a:lnSpc>
                <a:spcPct val="90000"/>
              </a:lnSpc>
              <a:spcBef>
                <a:spcPts val="1200"/>
              </a:spcBef>
              <a:spcAft>
                <a:spcPts val="0"/>
              </a:spcAft>
              <a:buSzPts val="1740"/>
              <a:buNone/>
            </a:pPr>
            <a:endParaRPr sz="1800"/>
          </a:p>
          <a:p>
            <a:pPr marL="320040" lvl="0" indent="-209550" algn="l" rtl="0">
              <a:lnSpc>
                <a:spcPct val="90000"/>
              </a:lnSpc>
              <a:spcBef>
                <a:spcPts val="1200"/>
              </a:spcBef>
              <a:spcAft>
                <a:spcPts val="0"/>
              </a:spcAft>
              <a:buSzPts val="1740"/>
              <a:buNone/>
            </a:pPr>
            <a:endParaRPr sz="1800"/>
          </a:p>
        </p:txBody>
      </p:sp>
      <p:grpSp>
        <p:nvGrpSpPr>
          <p:cNvPr id="672" name="Google Shape;672;p47"/>
          <p:cNvGrpSpPr/>
          <p:nvPr/>
        </p:nvGrpSpPr>
        <p:grpSpPr>
          <a:xfrm>
            <a:off x="11401725" y="6229681"/>
            <a:ext cx="457200" cy="457200"/>
            <a:chOff x="11401725" y="6229681"/>
            <a:chExt cx="457200" cy="457200"/>
          </a:xfrm>
        </p:grpSpPr>
        <p:sp>
          <p:nvSpPr>
            <p:cNvPr id="673" name="Google Shape;673;p47"/>
            <p:cNvSpPr/>
            <p:nvPr/>
          </p:nvSpPr>
          <p:spPr>
            <a:xfrm>
              <a:off x="11401725" y="6229681"/>
              <a:ext cx="457200" cy="457200"/>
            </a:xfrm>
            <a:prstGeom prst="ellipse">
              <a:avLst/>
            </a:prstGeom>
            <a:blipFill rotWithShape="1">
              <a:blip r:embed="rId3">
                <a:alphaModFix/>
              </a:blip>
              <a:tile tx="5080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FFFFFF"/>
                </a:solidFill>
                <a:latin typeface="Rockwell"/>
                <a:ea typeface="Rockwell"/>
                <a:cs typeface="Rockwell"/>
                <a:sym typeface="Rockwell"/>
              </a:endParaRPr>
            </a:p>
          </p:txBody>
        </p:sp>
        <p:sp>
          <p:nvSpPr>
            <p:cNvPr id="674" name="Google Shape;674;p47"/>
            <p:cNvSpPr/>
            <p:nvPr/>
          </p:nvSpPr>
          <p:spPr>
            <a:xfrm>
              <a:off x="11430918" y="6258874"/>
              <a:ext cx="398813" cy="398815"/>
            </a:xfrm>
            <a:prstGeom prst="ellipse">
              <a:avLst/>
            </a:prstGeom>
            <a:noFill/>
            <a:ln w="127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8"/>
        <p:cNvGrpSpPr/>
        <p:nvPr/>
      </p:nvGrpSpPr>
      <p:grpSpPr>
        <a:xfrm>
          <a:off x="0" y="0"/>
          <a:ext cx="0" cy="0"/>
          <a:chOff x="0" y="0"/>
          <a:chExt cx="0" cy="0"/>
        </a:xfrm>
      </p:grpSpPr>
      <p:sp>
        <p:nvSpPr>
          <p:cNvPr id="679" name="Google Shape;679;p4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80" name="Google Shape;680;p48"/>
          <p:cNvSpPr/>
          <p:nvPr/>
        </p:nvSpPr>
        <p:spPr>
          <a:xfrm>
            <a:off x="984504" y="464119"/>
            <a:ext cx="10222992" cy="80683"/>
          </a:xfrm>
          <a:prstGeom prst="rect">
            <a:avLst/>
          </a:prstGeom>
          <a:blipFill rotWithShape="1">
            <a:blip r:embed="rId3">
              <a:alphaModFix amt="85000"/>
            </a:blip>
            <a:tile tx="0" ty="-76200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8"/>
          <p:cNvSpPr/>
          <p:nvPr/>
        </p:nvSpPr>
        <p:spPr>
          <a:xfrm>
            <a:off x="984504" y="601952"/>
            <a:ext cx="10222992" cy="1385874"/>
          </a:xfrm>
          <a:prstGeom prst="rect">
            <a:avLst/>
          </a:prstGeom>
          <a:blipFill rotWithShape="1">
            <a:blip r:embed="rId3">
              <a:alphaModFix amt="85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8"/>
          <p:cNvSpPr/>
          <p:nvPr/>
        </p:nvSpPr>
        <p:spPr>
          <a:xfrm>
            <a:off x="984504" y="2038655"/>
            <a:ext cx="10222992" cy="80683"/>
          </a:xfrm>
          <a:prstGeom prst="rect">
            <a:avLst/>
          </a:prstGeom>
          <a:blipFill rotWithShape="1">
            <a:blip r:embed="rId3">
              <a:alphaModFix amt="85000"/>
            </a:blip>
            <a:tile tx="0" ty="-7175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8"/>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5400"/>
              <a:buFont typeface="Rockwell"/>
              <a:buNone/>
            </a:pPr>
            <a:r>
              <a:rPr lang="fr-CA"/>
              <a:t>QUELQUES TRUCS POUR PRENDRE CONTACT AVEC LES MÉDIAS :</a:t>
            </a:r>
            <a:endParaRPr/>
          </a:p>
        </p:txBody>
      </p:sp>
      <p:sp>
        <p:nvSpPr>
          <p:cNvPr id="684" name="Google Shape;684;p48"/>
          <p:cNvSpPr txBox="1">
            <a:spLocks noGrp="1"/>
          </p:cNvSpPr>
          <p:nvPr>
            <p:ph type="body" idx="1"/>
          </p:nvPr>
        </p:nvSpPr>
        <p:spPr>
          <a:xfrm>
            <a:off x="1069848" y="2320412"/>
            <a:ext cx="10058400" cy="3851787"/>
          </a:xfrm>
          <a:prstGeom prst="rect">
            <a:avLst/>
          </a:prstGeom>
          <a:noFill/>
          <a:ln>
            <a:noFill/>
          </a:ln>
        </p:spPr>
        <p:txBody>
          <a:bodyPr spcFirstLastPara="1" wrap="square" lIns="91425" tIns="45700" rIns="91425" bIns="45700" anchor="t" anchorCtr="0">
            <a:normAutofit/>
          </a:bodyPr>
          <a:lstStyle/>
          <a:p>
            <a:pPr marL="320040" lvl="0" indent="-320040" algn="l" rtl="0">
              <a:lnSpc>
                <a:spcPct val="90000"/>
              </a:lnSpc>
              <a:spcBef>
                <a:spcPts val="0"/>
              </a:spcBef>
              <a:spcAft>
                <a:spcPts val="0"/>
              </a:spcAft>
              <a:buSzPts val="1020"/>
              <a:buChar char="▪"/>
            </a:pPr>
            <a:r>
              <a:rPr lang="fr-CA" sz="1700"/>
              <a:t>Parler directement aux journalistes et non à leur chef de pupitre. Ça peut être aidant de donner l’exclusivité à un ou une journaliste envers qui on a plus confiance. </a:t>
            </a:r>
            <a:endParaRPr/>
          </a:p>
          <a:p>
            <a:pPr marL="320040" lvl="0" indent="-320040" algn="l" rtl="0">
              <a:lnSpc>
                <a:spcPct val="90000"/>
              </a:lnSpc>
              <a:spcBef>
                <a:spcPts val="1200"/>
              </a:spcBef>
              <a:spcAft>
                <a:spcPts val="0"/>
              </a:spcAft>
              <a:buSzPts val="1020"/>
              <a:buChar char="▪"/>
            </a:pPr>
            <a:r>
              <a:rPr lang="fr-CA" sz="1700"/>
              <a:t>Ne jamais leur révéler à l’avance les détails secrets d’une action (le lieu, l’heure…)</a:t>
            </a:r>
            <a:endParaRPr/>
          </a:p>
          <a:p>
            <a:pPr marL="320040" lvl="0" indent="-320040" algn="l" rtl="0">
              <a:lnSpc>
                <a:spcPct val="90000"/>
              </a:lnSpc>
              <a:spcBef>
                <a:spcPts val="1200"/>
              </a:spcBef>
              <a:spcAft>
                <a:spcPts val="0"/>
              </a:spcAft>
              <a:buSzPts val="1020"/>
              <a:buChar char="▪"/>
            </a:pPr>
            <a:r>
              <a:rPr lang="fr-CA" sz="1700"/>
              <a:t>Il faut leur demander clairement de ne pas brûler l’action.</a:t>
            </a:r>
            <a:endParaRPr/>
          </a:p>
          <a:p>
            <a:pPr marL="320040" lvl="0" indent="-320040" algn="l" rtl="0">
              <a:lnSpc>
                <a:spcPct val="90000"/>
              </a:lnSpc>
              <a:spcBef>
                <a:spcPts val="1200"/>
              </a:spcBef>
              <a:spcAft>
                <a:spcPts val="0"/>
              </a:spcAft>
              <a:buSzPts val="1020"/>
              <a:buChar char="▪"/>
            </a:pPr>
            <a:r>
              <a:rPr lang="fr-CA" sz="1700"/>
              <a:t>On peut inviter notre ou nos contacts à un point de rendez-vous un peu à l’écart, quelques minutes avant l’action, et se déplacer avec eux.</a:t>
            </a:r>
            <a:endParaRPr/>
          </a:p>
          <a:p>
            <a:pPr marL="320040" lvl="0" indent="-320040" algn="l" rtl="0">
              <a:lnSpc>
                <a:spcPct val="90000"/>
              </a:lnSpc>
              <a:spcBef>
                <a:spcPts val="1200"/>
              </a:spcBef>
              <a:spcAft>
                <a:spcPts val="0"/>
              </a:spcAft>
              <a:buSzPts val="1020"/>
              <a:buChar char="▪"/>
            </a:pPr>
            <a:r>
              <a:rPr lang="fr-CA" sz="1700"/>
              <a:t>Prendre leurs coordonnées et faire un suivi en leur envoyant le communiqué et des photos non compromettantes. </a:t>
            </a:r>
            <a:endParaRPr/>
          </a:p>
          <a:p>
            <a:pPr marL="320040" lvl="0" indent="-320040" algn="l" rtl="0">
              <a:lnSpc>
                <a:spcPct val="90000"/>
              </a:lnSpc>
              <a:spcBef>
                <a:spcPts val="1200"/>
              </a:spcBef>
              <a:spcAft>
                <a:spcPts val="0"/>
              </a:spcAft>
              <a:buSzPts val="1020"/>
              <a:buChar char="▪"/>
            </a:pPr>
            <a:r>
              <a:rPr lang="fr-CA" sz="1700"/>
              <a:t>Informer les médias plus largement dès le début de l’action. Diffuser un communiqué. </a:t>
            </a:r>
            <a:endParaRPr/>
          </a:p>
          <a:p>
            <a:pPr marL="320040" lvl="0" indent="-320040" algn="l" rtl="0">
              <a:lnSpc>
                <a:spcPct val="90000"/>
              </a:lnSpc>
              <a:spcBef>
                <a:spcPts val="1200"/>
              </a:spcBef>
              <a:spcAft>
                <a:spcPts val="0"/>
              </a:spcAft>
              <a:buSzPts val="1020"/>
              <a:buChar char="▪"/>
            </a:pPr>
            <a:r>
              <a:rPr lang="fr-CA" sz="1700"/>
              <a:t>Prévoir différentes versions du communiqué, selon le résultat et le succès de l’action.  </a:t>
            </a:r>
            <a:endParaRPr/>
          </a:p>
          <a:p>
            <a:pPr marL="320040" lvl="0" indent="-320040" algn="l" rtl="0">
              <a:lnSpc>
                <a:spcPct val="90000"/>
              </a:lnSpc>
              <a:spcBef>
                <a:spcPts val="1200"/>
              </a:spcBef>
              <a:spcAft>
                <a:spcPts val="0"/>
              </a:spcAft>
              <a:buSzPts val="1020"/>
              <a:buChar char="▪"/>
            </a:pPr>
            <a:r>
              <a:rPr lang="fr-CA" sz="1700"/>
              <a:t>Ignorer les radios-poubelles ;)</a:t>
            </a:r>
            <a:endParaRPr/>
          </a:p>
          <a:p>
            <a:pPr marL="320040" lvl="0" indent="-251002" algn="l" rtl="0">
              <a:lnSpc>
                <a:spcPct val="90000"/>
              </a:lnSpc>
              <a:spcBef>
                <a:spcPts val="1200"/>
              </a:spcBef>
              <a:spcAft>
                <a:spcPts val="0"/>
              </a:spcAft>
              <a:buSzPts val="1020"/>
              <a:buNone/>
            </a:pPr>
            <a:endParaRPr sz="1700"/>
          </a:p>
        </p:txBody>
      </p:sp>
      <p:sp>
        <p:nvSpPr>
          <p:cNvPr id="685" name="Google Shape;685;p48"/>
          <p:cNvSpPr/>
          <p:nvPr/>
        </p:nvSpPr>
        <p:spPr>
          <a:xfrm>
            <a:off x="11401725" y="6229681"/>
            <a:ext cx="457200" cy="457200"/>
          </a:xfrm>
          <a:prstGeom prst="ellipse">
            <a:avLst/>
          </a:prstGeom>
          <a:blipFill rotWithShape="1">
            <a:blip r:embed="rId4">
              <a:alphaModFix/>
            </a:blip>
            <a:tile tx="5080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FFFFFF"/>
              </a:solidFill>
              <a:latin typeface="Rockwell"/>
              <a:ea typeface="Rockwell"/>
              <a:cs typeface="Rockwell"/>
              <a:sym typeface="Rockwell"/>
            </a:endParaRPr>
          </a:p>
        </p:txBody>
      </p:sp>
      <p:sp>
        <p:nvSpPr>
          <p:cNvPr id="686" name="Google Shape;686;p48"/>
          <p:cNvSpPr/>
          <p:nvPr/>
        </p:nvSpPr>
        <p:spPr>
          <a:xfrm>
            <a:off x="11430918" y="6258874"/>
            <a:ext cx="398813" cy="398815"/>
          </a:xfrm>
          <a:prstGeom prst="ellipse">
            <a:avLst/>
          </a:prstGeom>
          <a:noFill/>
          <a:ln w="127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0"/>
        <p:cNvGrpSpPr/>
        <p:nvPr/>
      </p:nvGrpSpPr>
      <p:grpSpPr>
        <a:xfrm>
          <a:off x="0" y="0"/>
          <a:ext cx="0" cy="0"/>
          <a:chOff x="0" y="0"/>
          <a:chExt cx="0" cy="0"/>
        </a:xfrm>
      </p:grpSpPr>
      <p:sp>
        <p:nvSpPr>
          <p:cNvPr id="691" name="Google Shape;691;p49"/>
          <p:cNvSpPr/>
          <p:nvPr/>
        </p:nvSpPr>
        <p:spPr>
          <a:xfrm>
            <a:off x="3048" y="0"/>
            <a:ext cx="12188952" cy="6858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Rockwell"/>
              <a:ea typeface="Rockwell"/>
              <a:cs typeface="Rockwell"/>
              <a:sym typeface="Rockwell"/>
            </a:endParaRPr>
          </a:p>
        </p:txBody>
      </p:sp>
      <p:grpSp>
        <p:nvGrpSpPr>
          <p:cNvPr id="692" name="Google Shape;692;p49"/>
          <p:cNvGrpSpPr/>
          <p:nvPr/>
        </p:nvGrpSpPr>
        <p:grpSpPr>
          <a:xfrm>
            <a:off x="1061035" y="1679569"/>
            <a:ext cx="3498864" cy="3498858"/>
            <a:chOff x="1061035" y="1679569"/>
            <a:chExt cx="3498864" cy="3498858"/>
          </a:xfrm>
        </p:grpSpPr>
        <p:sp>
          <p:nvSpPr>
            <p:cNvPr id="693" name="Google Shape;693;p49"/>
            <p:cNvSpPr/>
            <p:nvPr/>
          </p:nvSpPr>
          <p:spPr>
            <a:xfrm>
              <a:off x="1061035" y="1679569"/>
              <a:ext cx="3498864" cy="3498858"/>
            </a:xfrm>
            <a:prstGeom prst="ellipse">
              <a:avLst/>
            </a:prstGeom>
            <a:blipFill rotWithShape="1">
              <a:blip r:embed="rId3">
                <a:alphaModFix/>
              </a:blip>
              <a:tile tx="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FFFFFF"/>
                </a:solidFill>
                <a:latin typeface="Rockwell"/>
                <a:ea typeface="Rockwell"/>
                <a:cs typeface="Rockwell"/>
                <a:sym typeface="Rockwell"/>
              </a:endParaRPr>
            </a:p>
          </p:txBody>
        </p:sp>
        <p:sp>
          <p:nvSpPr>
            <p:cNvPr id="694" name="Google Shape;694;p49"/>
            <p:cNvSpPr/>
            <p:nvPr/>
          </p:nvSpPr>
          <p:spPr>
            <a:xfrm>
              <a:off x="1246134" y="1864667"/>
              <a:ext cx="3128666" cy="3128662"/>
            </a:xfrm>
            <a:prstGeom prst="ellipse">
              <a:avLst/>
            </a:prstGeom>
            <a:no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695" name="Google Shape;695;p49"/>
          <p:cNvSpPr txBox="1">
            <a:spLocks noGrp="1"/>
          </p:cNvSpPr>
          <p:nvPr>
            <p:ph type="title"/>
          </p:nvPr>
        </p:nvSpPr>
        <p:spPr>
          <a:xfrm>
            <a:off x="1490145" y="2376862"/>
            <a:ext cx="2640646" cy="210427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2800"/>
              <a:buFont typeface="Rockwell"/>
              <a:buNone/>
            </a:pPr>
            <a:r>
              <a:rPr lang="fr-CA" sz="2800">
                <a:solidFill>
                  <a:srgbClr val="FFFFFF"/>
                </a:solidFill>
              </a:rPr>
              <a:t>LES RÔLES À COMBLER EN PRÉPARATION D’UNE ACTION DÉRANGEANTE</a:t>
            </a:r>
            <a:endParaRPr/>
          </a:p>
        </p:txBody>
      </p:sp>
      <p:sp>
        <p:nvSpPr>
          <p:cNvPr id="696" name="Google Shape;696;p49"/>
          <p:cNvSpPr/>
          <p:nvPr/>
        </p:nvSpPr>
        <p:spPr>
          <a:xfrm rot="5400000">
            <a:off x="3502277" y="3388659"/>
            <a:ext cx="3657600" cy="80683"/>
          </a:xfrm>
          <a:prstGeom prst="rect">
            <a:avLst/>
          </a:prstGeom>
          <a:blipFill rotWithShape="1">
            <a:blip r:embed="rId4">
              <a:alphaModFix amt="85000"/>
            </a:blip>
            <a:tile tx="0" ty="-7175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9"/>
          <p:cNvSpPr txBox="1">
            <a:spLocks noGrp="1"/>
          </p:cNvSpPr>
          <p:nvPr>
            <p:ph type="body" idx="1"/>
          </p:nvPr>
        </p:nvSpPr>
        <p:spPr>
          <a:xfrm>
            <a:off x="6081089" y="725394"/>
            <a:ext cx="5142658" cy="5407212"/>
          </a:xfrm>
          <a:prstGeom prst="rect">
            <a:avLst/>
          </a:prstGeom>
          <a:noFill/>
          <a:ln>
            <a:noFill/>
          </a:ln>
        </p:spPr>
        <p:txBody>
          <a:bodyPr spcFirstLastPara="1" wrap="square" lIns="91425" tIns="45700" rIns="91425" bIns="45700" anchor="ctr" anchorCtr="0">
            <a:normAutofit/>
          </a:bodyPr>
          <a:lstStyle/>
          <a:p>
            <a:pPr marL="320040" lvl="0" indent="-320040" algn="l" rtl="0">
              <a:lnSpc>
                <a:spcPct val="90000"/>
              </a:lnSpc>
              <a:spcBef>
                <a:spcPts val="0"/>
              </a:spcBef>
              <a:spcAft>
                <a:spcPts val="0"/>
              </a:spcAft>
              <a:buSzPts val="900"/>
              <a:buChar char="▪"/>
            </a:pPr>
            <a:r>
              <a:rPr lang="fr-CA" sz="1500" b="1"/>
              <a:t>Des porte-paroles médias (2)</a:t>
            </a:r>
            <a:endParaRPr/>
          </a:p>
          <a:p>
            <a:pPr marL="914400" lvl="2" indent="-228600" algn="l" rtl="0">
              <a:lnSpc>
                <a:spcPct val="90000"/>
              </a:lnSpc>
              <a:spcBef>
                <a:spcPts val="400"/>
              </a:spcBef>
              <a:spcAft>
                <a:spcPts val="0"/>
              </a:spcAft>
              <a:buSzPts val="1125"/>
              <a:buChar char="▪"/>
            </a:pPr>
            <a:r>
              <a:rPr lang="fr-CA" sz="1500"/>
              <a:t>Qui préparent leurs lignes de presse</a:t>
            </a:r>
            <a:endParaRPr/>
          </a:p>
          <a:p>
            <a:pPr marL="320040" lvl="0" indent="-320040" algn="l" rtl="0">
              <a:lnSpc>
                <a:spcPct val="90000"/>
              </a:lnSpc>
              <a:spcBef>
                <a:spcPts val="1400"/>
              </a:spcBef>
              <a:spcAft>
                <a:spcPts val="0"/>
              </a:spcAft>
              <a:buSzPts val="900"/>
              <a:buChar char="▪"/>
            </a:pPr>
            <a:r>
              <a:rPr lang="fr-CA" sz="1500" b="1"/>
              <a:t>Une personne « responsable-média »</a:t>
            </a:r>
            <a:endParaRPr/>
          </a:p>
          <a:p>
            <a:pPr marL="914400" lvl="2" indent="-228600" algn="l" rtl="0">
              <a:lnSpc>
                <a:spcPct val="90000"/>
              </a:lnSpc>
              <a:spcBef>
                <a:spcPts val="400"/>
              </a:spcBef>
              <a:spcAft>
                <a:spcPts val="0"/>
              </a:spcAft>
              <a:buSzPts val="1125"/>
              <a:buChar char="▪"/>
            </a:pPr>
            <a:r>
              <a:rPr lang="fr-CA" sz="1500"/>
              <a:t>Qui détient la liste des contacts médias à contacter</a:t>
            </a:r>
            <a:endParaRPr/>
          </a:p>
          <a:p>
            <a:pPr marL="320040" lvl="0" indent="-320040" algn="l" rtl="0">
              <a:lnSpc>
                <a:spcPct val="90000"/>
              </a:lnSpc>
              <a:spcBef>
                <a:spcPts val="1400"/>
              </a:spcBef>
              <a:spcAft>
                <a:spcPts val="0"/>
              </a:spcAft>
              <a:buSzPts val="900"/>
              <a:buChar char="▪"/>
            </a:pPr>
            <a:r>
              <a:rPr lang="fr-CA" sz="1500" b="1"/>
              <a:t>Une personne chargée des médias sociaux (photos)</a:t>
            </a:r>
            <a:endParaRPr/>
          </a:p>
          <a:p>
            <a:pPr marL="914400" lvl="2" indent="-228600" algn="l" rtl="0">
              <a:lnSpc>
                <a:spcPct val="90000"/>
              </a:lnSpc>
              <a:spcBef>
                <a:spcPts val="400"/>
              </a:spcBef>
              <a:spcAft>
                <a:spcPts val="0"/>
              </a:spcAft>
              <a:buSzPts val="1125"/>
              <a:buChar char="▪"/>
            </a:pPr>
            <a:r>
              <a:rPr lang="fr-CA" sz="1500"/>
              <a:t>Qui a internet sur son cellulaire</a:t>
            </a:r>
            <a:endParaRPr/>
          </a:p>
          <a:p>
            <a:pPr marL="320040" lvl="0" indent="-320040" algn="l" rtl="0">
              <a:lnSpc>
                <a:spcPct val="90000"/>
              </a:lnSpc>
              <a:spcBef>
                <a:spcPts val="1400"/>
              </a:spcBef>
              <a:spcAft>
                <a:spcPts val="0"/>
              </a:spcAft>
              <a:buSzPts val="900"/>
              <a:buChar char="▪"/>
            </a:pPr>
            <a:r>
              <a:rPr lang="fr-CA" sz="1500" b="1"/>
              <a:t>Des « responsables police » (2)</a:t>
            </a:r>
            <a:endParaRPr/>
          </a:p>
          <a:p>
            <a:pPr marL="914400" lvl="2" indent="-228600" algn="l" rtl="0">
              <a:lnSpc>
                <a:spcPct val="90000"/>
              </a:lnSpc>
              <a:spcBef>
                <a:spcPts val="400"/>
              </a:spcBef>
              <a:spcAft>
                <a:spcPts val="0"/>
              </a:spcAft>
              <a:buSzPts val="1125"/>
              <a:buChar char="▪"/>
            </a:pPr>
            <a:r>
              <a:rPr lang="fr-CA" sz="1500"/>
              <a:t>Qui ont préparé leurs « lignes police »</a:t>
            </a:r>
            <a:endParaRPr/>
          </a:p>
          <a:p>
            <a:pPr marL="365760" lvl="0" indent="-274319" algn="l" rtl="0">
              <a:lnSpc>
                <a:spcPct val="90000"/>
              </a:lnSpc>
              <a:spcBef>
                <a:spcPts val="1400"/>
              </a:spcBef>
              <a:spcAft>
                <a:spcPts val="0"/>
              </a:spcAft>
              <a:buSzPts val="1190"/>
              <a:buChar char="▪"/>
            </a:pPr>
            <a:r>
              <a:rPr lang="fr-CA" sz="1700" b="1"/>
              <a:t>Une ou deux  Responsable-Porte »</a:t>
            </a:r>
            <a:endParaRPr/>
          </a:p>
          <a:p>
            <a:pPr marL="914400" lvl="2" indent="-228600" algn="l" rtl="0">
              <a:lnSpc>
                <a:spcPct val="90000"/>
              </a:lnSpc>
              <a:spcBef>
                <a:spcPts val="400"/>
              </a:spcBef>
              <a:spcAft>
                <a:spcPts val="0"/>
              </a:spcAft>
              <a:buSzPts val="1125"/>
              <a:buChar char="▪"/>
            </a:pPr>
            <a:r>
              <a:rPr lang="fr-CA" sz="1500"/>
              <a:t>Qui a un alibi et le « look » de l’emploi  </a:t>
            </a:r>
            <a:endParaRPr/>
          </a:p>
          <a:p>
            <a:pPr marL="365760" lvl="0" indent="-274319" algn="l" rtl="0">
              <a:lnSpc>
                <a:spcPct val="90000"/>
              </a:lnSpc>
              <a:spcBef>
                <a:spcPts val="1400"/>
              </a:spcBef>
              <a:spcAft>
                <a:spcPts val="0"/>
              </a:spcAft>
              <a:buSzPts val="1190"/>
              <a:buChar char="▪"/>
            </a:pPr>
            <a:r>
              <a:rPr lang="fr-CA" sz="1700" b="1"/>
              <a:t>Des coureurs/coureuses</a:t>
            </a:r>
            <a:endParaRPr/>
          </a:p>
          <a:p>
            <a:pPr marL="914400" lvl="2" indent="-228600" algn="l" rtl="0">
              <a:lnSpc>
                <a:spcPct val="90000"/>
              </a:lnSpc>
              <a:spcBef>
                <a:spcPts val="400"/>
              </a:spcBef>
              <a:spcAft>
                <a:spcPts val="0"/>
              </a:spcAft>
              <a:buSzPts val="1125"/>
              <a:buChar char="▪"/>
            </a:pPr>
            <a:r>
              <a:rPr lang="fr-CA" sz="1500"/>
              <a:t>De préférence, des personnes ciblées d’avance</a:t>
            </a:r>
            <a:endParaRPr/>
          </a:p>
          <a:p>
            <a:pPr marL="365760" lvl="0" indent="-274319" algn="l" rtl="0">
              <a:lnSpc>
                <a:spcPct val="90000"/>
              </a:lnSpc>
              <a:spcBef>
                <a:spcPts val="1400"/>
              </a:spcBef>
              <a:spcAft>
                <a:spcPts val="0"/>
              </a:spcAft>
              <a:buSzPts val="1190"/>
              <a:buChar char="▪"/>
            </a:pPr>
            <a:r>
              <a:rPr lang="fr-CA" sz="1700" b="1"/>
              <a:t>Des guetteur/guetteuses</a:t>
            </a:r>
            <a:endParaRPr/>
          </a:p>
          <a:p>
            <a:pPr marL="914400" lvl="2" indent="-228600" algn="l" rtl="0">
              <a:lnSpc>
                <a:spcPct val="90000"/>
              </a:lnSpc>
              <a:spcBef>
                <a:spcPts val="400"/>
              </a:spcBef>
              <a:spcAft>
                <a:spcPts val="200"/>
              </a:spcAft>
              <a:buSzPts val="1125"/>
              <a:buChar char="▪"/>
            </a:pPr>
            <a:r>
              <a:rPr lang="fr-CA" sz="1500"/>
              <a:t>Ciblées d’avance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9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9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9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9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9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97">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97">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97">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9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1"/>
        <p:cNvGrpSpPr/>
        <p:nvPr/>
      </p:nvGrpSpPr>
      <p:grpSpPr>
        <a:xfrm>
          <a:off x="0" y="0"/>
          <a:ext cx="0" cy="0"/>
          <a:chOff x="0" y="0"/>
          <a:chExt cx="0" cy="0"/>
        </a:xfrm>
      </p:grpSpPr>
      <p:sp>
        <p:nvSpPr>
          <p:cNvPr id="702" name="Google Shape;702;p50"/>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Font typeface="Rockwell"/>
              <a:buNone/>
            </a:pPr>
            <a:r>
              <a:rPr lang="fr-CA"/>
              <a:t>MATÉRIEL À PRÉPARER</a:t>
            </a:r>
            <a:endParaRPr/>
          </a:p>
        </p:txBody>
      </p:sp>
      <p:sp>
        <p:nvSpPr>
          <p:cNvPr id="703" name="Google Shape;703;p50"/>
          <p:cNvSpPr/>
          <p:nvPr/>
        </p:nvSpPr>
        <p:spPr>
          <a:xfrm>
            <a:off x="1066800" y="2013293"/>
            <a:ext cx="10058400" cy="80683"/>
          </a:xfrm>
          <a:prstGeom prst="rect">
            <a:avLst/>
          </a:prstGeom>
          <a:blipFill rotWithShape="1">
            <a:blip r:embed="rId3">
              <a:alphaModFix amt="85000"/>
            </a:blip>
            <a:tile tx="0" ty="-762000" sx="92000" sy="89000" flip="xy" algn="ctr"/>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704" name="Google Shape;704;p50"/>
          <p:cNvGrpSpPr/>
          <p:nvPr/>
        </p:nvGrpSpPr>
        <p:grpSpPr>
          <a:xfrm>
            <a:off x="1070024" y="2690232"/>
            <a:ext cx="10058301" cy="3008160"/>
            <a:chOff x="49" y="304842"/>
            <a:chExt cx="10058301" cy="3008160"/>
          </a:xfrm>
        </p:grpSpPr>
        <p:sp>
          <p:nvSpPr>
            <p:cNvPr id="705" name="Google Shape;705;p50"/>
            <p:cNvSpPr/>
            <p:nvPr/>
          </p:nvSpPr>
          <p:spPr>
            <a:xfrm>
              <a:off x="49" y="304842"/>
              <a:ext cx="4700141" cy="460800"/>
            </a:xfrm>
            <a:prstGeom prst="rect">
              <a:avLst/>
            </a:prstGeom>
            <a:solidFill>
              <a:srgbClr val="9B2B1C"/>
            </a:solidFill>
            <a:ln w="12700" cap="flat" cmpd="sng">
              <a:solidFill>
                <a:srgbClr val="9B2B1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50"/>
            <p:cNvSpPr txBox="1"/>
            <p:nvPr/>
          </p:nvSpPr>
          <p:spPr>
            <a:xfrm>
              <a:off x="49" y="304842"/>
              <a:ext cx="4700141" cy="460800"/>
            </a:xfrm>
            <a:prstGeom prst="rect">
              <a:avLst/>
            </a:prstGeom>
            <a:noFill/>
            <a:ln>
              <a:noFill/>
            </a:ln>
          </p:spPr>
          <p:txBody>
            <a:bodyPr spcFirstLastPara="1" wrap="square" lIns="113775" tIns="65000" rIns="113775" bIns="650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fr-CA" sz="1600" b="0" i="0" u="none" strike="noStrike" cap="none">
                  <a:solidFill>
                    <a:schemeClr val="lt1"/>
                  </a:solidFill>
                  <a:latin typeface="Arial"/>
                  <a:ea typeface="Arial"/>
                  <a:cs typeface="Arial"/>
                  <a:sym typeface="Arial"/>
                </a:rPr>
                <a:t>Pour l’action</a:t>
              </a:r>
              <a:endParaRPr sz="1600" b="0" i="0" u="none" strike="noStrike" cap="none">
                <a:solidFill>
                  <a:schemeClr val="lt1"/>
                </a:solidFill>
                <a:latin typeface="Arial"/>
                <a:ea typeface="Arial"/>
                <a:cs typeface="Arial"/>
                <a:sym typeface="Arial"/>
              </a:endParaRPr>
            </a:p>
          </p:txBody>
        </p:sp>
        <p:sp>
          <p:nvSpPr>
            <p:cNvPr id="707" name="Google Shape;707;p50"/>
            <p:cNvSpPr/>
            <p:nvPr/>
          </p:nvSpPr>
          <p:spPr>
            <a:xfrm>
              <a:off x="49" y="765642"/>
              <a:ext cx="4700141" cy="2547360"/>
            </a:xfrm>
            <a:prstGeom prst="rect">
              <a:avLst/>
            </a:prstGeom>
            <a:solidFill>
              <a:srgbClr val="DECCCB">
                <a:alpha val="89803"/>
              </a:srgbClr>
            </a:solidFill>
            <a:ln w="12700" cap="flat" cmpd="sng">
              <a:solidFill>
                <a:srgbClr val="DECCCB">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50"/>
            <p:cNvSpPr txBox="1"/>
            <p:nvPr/>
          </p:nvSpPr>
          <p:spPr>
            <a:xfrm>
              <a:off x="49" y="765642"/>
              <a:ext cx="4700141" cy="2547360"/>
            </a:xfrm>
            <a:prstGeom prst="rect">
              <a:avLst/>
            </a:prstGeom>
            <a:noFill/>
            <a:ln>
              <a:noFill/>
            </a:ln>
          </p:spPr>
          <p:txBody>
            <a:bodyPr spcFirstLastPara="1" wrap="square" lIns="85325" tIns="85325" rIns="113775" bIns="128000" anchor="t" anchorCtr="0">
              <a:noAutofit/>
            </a:bodyPr>
            <a:lstStyle/>
            <a:p>
              <a:pPr marL="171450" marR="0" lvl="1" indent="-171450" algn="l" rtl="0">
                <a:lnSpc>
                  <a:spcPct val="90000"/>
                </a:lnSpc>
                <a:spcBef>
                  <a:spcPts val="0"/>
                </a:spcBef>
                <a:spcAft>
                  <a:spcPts val="0"/>
                </a:spcAft>
                <a:buClr>
                  <a:srgbClr val="000000"/>
                </a:buClr>
                <a:buSzPts val="1600"/>
                <a:buFont typeface="Arial"/>
                <a:buChar char="•"/>
              </a:pPr>
              <a:r>
                <a:rPr lang="fr-CA" sz="1600" b="0" i="0" u="none" strike="noStrike" cap="none">
                  <a:solidFill>
                    <a:srgbClr val="000000"/>
                  </a:solidFill>
                  <a:latin typeface="Arial"/>
                  <a:ea typeface="Arial"/>
                  <a:cs typeface="Arial"/>
                  <a:sym typeface="Arial"/>
                </a:rPr>
                <a:t>Bannières à l’intérieur et à l’extérieur « Occupation en cours »</a:t>
              </a:r>
              <a:endParaRPr sz="1600" b="0" i="0" u="none" strike="noStrike" cap="none">
                <a:solidFill>
                  <a:srgbClr val="000000"/>
                </a:solidFill>
                <a:latin typeface="Arial"/>
                <a:ea typeface="Arial"/>
                <a:cs typeface="Arial"/>
                <a:sym typeface="Arial"/>
              </a:endParaRPr>
            </a:p>
            <a:p>
              <a:pPr marL="171450" marR="0" lvl="1" indent="-171450" algn="l" rtl="0">
                <a:lnSpc>
                  <a:spcPct val="90000"/>
                </a:lnSpc>
                <a:spcBef>
                  <a:spcPts val="240"/>
                </a:spcBef>
                <a:spcAft>
                  <a:spcPts val="0"/>
                </a:spcAft>
                <a:buClr>
                  <a:srgbClr val="000000"/>
                </a:buClr>
                <a:buSzPts val="1600"/>
                <a:buFont typeface="Arial"/>
                <a:buChar char="•"/>
              </a:pPr>
              <a:r>
                <a:rPr lang="fr-CA" sz="1600" b="0" i="0" u="none" strike="noStrike" cap="none">
                  <a:solidFill>
                    <a:srgbClr val="000000"/>
                  </a:solidFill>
                  <a:latin typeface="Arial"/>
                  <a:ea typeface="Arial"/>
                  <a:cs typeface="Arial"/>
                  <a:sym typeface="Arial"/>
                </a:rPr>
                <a:t>Post-it, auto-collants avec les revendications</a:t>
              </a:r>
              <a:endParaRPr sz="1600" b="0" i="0" u="none" strike="noStrike" cap="none">
                <a:solidFill>
                  <a:srgbClr val="000000"/>
                </a:solidFill>
                <a:latin typeface="Arial"/>
                <a:ea typeface="Arial"/>
                <a:cs typeface="Arial"/>
                <a:sym typeface="Arial"/>
              </a:endParaRPr>
            </a:p>
            <a:p>
              <a:pPr marL="171450" marR="0" lvl="1" indent="-171450" algn="l" rtl="0">
                <a:lnSpc>
                  <a:spcPct val="90000"/>
                </a:lnSpc>
                <a:spcBef>
                  <a:spcPts val="240"/>
                </a:spcBef>
                <a:spcAft>
                  <a:spcPts val="0"/>
                </a:spcAft>
                <a:buClr>
                  <a:srgbClr val="000000"/>
                </a:buClr>
                <a:buSzPts val="1600"/>
                <a:buFont typeface="Arial"/>
                <a:buChar char="•"/>
              </a:pPr>
              <a:r>
                <a:rPr lang="fr-CA" sz="1600" b="0" i="0" u="none" strike="noStrike" cap="none">
                  <a:solidFill>
                    <a:srgbClr val="000000"/>
                  </a:solidFill>
                  <a:latin typeface="Arial"/>
                  <a:ea typeface="Arial"/>
                  <a:cs typeface="Arial"/>
                  <a:sym typeface="Arial"/>
                </a:rPr>
                <a:t>Feuilles de Slogans </a:t>
              </a:r>
              <a:endParaRPr sz="1600" b="0" i="0" u="none" strike="noStrike" cap="none">
                <a:solidFill>
                  <a:srgbClr val="000000"/>
                </a:solidFill>
                <a:latin typeface="Arial"/>
                <a:ea typeface="Arial"/>
                <a:cs typeface="Arial"/>
                <a:sym typeface="Arial"/>
              </a:endParaRPr>
            </a:p>
            <a:p>
              <a:pPr marL="171450" marR="0" lvl="1" indent="-171450" algn="l" rtl="0">
                <a:lnSpc>
                  <a:spcPct val="90000"/>
                </a:lnSpc>
                <a:spcBef>
                  <a:spcPts val="240"/>
                </a:spcBef>
                <a:spcAft>
                  <a:spcPts val="0"/>
                </a:spcAft>
                <a:buClr>
                  <a:srgbClr val="000000"/>
                </a:buClr>
                <a:buSzPts val="1600"/>
                <a:buFont typeface="Arial"/>
                <a:buChar char="•"/>
              </a:pPr>
              <a:r>
                <a:rPr lang="fr-CA" sz="1600" b="0" i="0" u="none" strike="noStrike" cap="none">
                  <a:solidFill>
                    <a:srgbClr val="000000"/>
                  </a:solidFill>
                  <a:latin typeface="Arial"/>
                  <a:ea typeface="Arial"/>
                  <a:cs typeface="Arial"/>
                  <a:sym typeface="Arial"/>
                </a:rPr>
                <a:t>Mégaphone si possible</a:t>
              </a:r>
              <a:endParaRPr sz="1600" b="0" i="0" u="none" strike="noStrike" cap="none">
                <a:solidFill>
                  <a:srgbClr val="000000"/>
                </a:solidFill>
                <a:latin typeface="Arial"/>
                <a:ea typeface="Arial"/>
                <a:cs typeface="Arial"/>
                <a:sym typeface="Arial"/>
              </a:endParaRPr>
            </a:p>
          </p:txBody>
        </p:sp>
        <p:sp>
          <p:nvSpPr>
            <p:cNvPr id="709" name="Google Shape;709;p50"/>
            <p:cNvSpPr/>
            <p:nvPr/>
          </p:nvSpPr>
          <p:spPr>
            <a:xfrm>
              <a:off x="5358209" y="304842"/>
              <a:ext cx="4700141" cy="460800"/>
            </a:xfrm>
            <a:prstGeom prst="rect">
              <a:avLst/>
            </a:prstGeom>
            <a:solidFill>
              <a:srgbClr val="A28C67"/>
            </a:solidFill>
            <a:ln w="12700" cap="flat" cmpd="sng">
              <a:solidFill>
                <a:srgbClr val="A28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50"/>
            <p:cNvSpPr txBox="1"/>
            <p:nvPr/>
          </p:nvSpPr>
          <p:spPr>
            <a:xfrm>
              <a:off x="5358209" y="304842"/>
              <a:ext cx="4700141" cy="460800"/>
            </a:xfrm>
            <a:prstGeom prst="rect">
              <a:avLst/>
            </a:prstGeom>
            <a:noFill/>
            <a:ln>
              <a:noFill/>
            </a:ln>
          </p:spPr>
          <p:txBody>
            <a:bodyPr spcFirstLastPara="1" wrap="square" lIns="113775" tIns="65000" rIns="113775" bIns="650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fr-CA" sz="1600" b="0" i="0" u="none" strike="noStrike" cap="none">
                  <a:solidFill>
                    <a:schemeClr val="lt1"/>
                  </a:solidFill>
                  <a:latin typeface="Arial"/>
                  <a:ea typeface="Arial"/>
                  <a:cs typeface="Arial"/>
                  <a:sym typeface="Arial"/>
                </a:rPr>
                <a:t>Pour la formation préparatoire</a:t>
              </a:r>
              <a:endParaRPr sz="1600" b="0" i="0" u="none" strike="noStrike" cap="none">
                <a:solidFill>
                  <a:schemeClr val="lt1"/>
                </a:solidFill>
                <a:latin typeface="Arial"/>
                <a:ea typeface="Arial"/>
                <a:cs typeface="Arial"/>
                <a:sym typeface="Arial"/>
              </a:endParaRPr>
            </a:p>
          </p:txBody>
        </p:sp>
        <p:sp>
          <p:nvSpPr>
            <p:cNvPr id="711" name="Google Shape;711;p50"/>
            <p:cNvSpPr/>
            <p:nvPr/>
          </p:nvSpPr>
          <p:spPr>
            <a:xfrm>
              <a:off x="5358209" y="765642"/>
              <a:ext cx="4700141" cy="2547360"/>
            </a:xfrm>
            <a:prstGeom prst="rect">
              <a:avLst/>
            </a:prstGeom>
            <a:solidFill>
              <a:srgbClr val="DED9D2">
                <a:alpha val="89803"/>
              </a:srgbClr>
            </a:solidFill>
            <a:ln w="12700" cap="flat" cmpd="sng">
              <a:solidFill>
                <a:srgbClr val="DED9D2">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50"/>
            <p:cNvSpPr txBox="1"/>
            <p:nvPr/>
          </p:nvSpPr>
          <p:spPr>
            <a:xfrm>
              <a:off x="5358209" y="765642"/>
              <a:ext cx="4700141" cy="2547360"/>
            </a:xfrm>
            <a:prstGeom prst="rect">
              <a:avLst/>
            </a:prstGeom>
            <a:noFill/>
            <a:ln>
              <a:noFill/>
            </a:ln>
          </p:spPr>
          <p:txBody>
            <a:bodyPr spcFirstLastPara="1" wrap="square" lIns="85325" tIns="85325" rIns="113775" bIns="128000" anchor="t" anchorCtr="0">
              <a:noAutofit/>
            </a:bodyPr>
            <a:lstStyle/>
            <a:p>
              <a:pPr marL="171450" marR="0" lvl="1" indent="-171450" algn="l" rtl="0">
                <a:lnSpc>
                  <a:spcPct val="90000"/>
                </a:lnSpc>
                <a:spcBef>
                  <a:spcPts val="0"/>
                </a:spcBef>
                <a:spcAft>
                  <a:spcPts val="0"/>
                </a:spcAft>
                <a:buClr>
                  <a:srgbClr val="000000"/>
                </a:buClr>
                <a:buSzPts val="1600"/>
                <a:buFont typeface="Arial"/>
                <a:buChar char="•"/>
              </a:pPr>
              <a:r>
                <a:rPr lang="fr-CA" sz="1600" b="0" i="0" u="none" strike="noStrike" cap="none">
                  <a:solidFill>
                    <a:srgbClr val="000000"/>
                  </a:solidFill>
                  <a:latin typeface="Arial"/>
                  <a:ea typeface="Arial"/>
                  <a:cs typeface="Arial"/>
                  <a:sym typeface="Arial"/>
                </a:rPr>
                <a:t>Grands cartons avec des dessins des lieux physiques que nous allons occuper + Crayons </a:t>
              </a:r>
              <a:r>
                <a:rPr lang="fr-CA" sz="1600" b="0" i="1" u="none" strike="noStrike" cap="none">
                  <a:solidFill>
                    <a:srgbClr val="000000"/>
                  </a:solidFill>
                  <a:latin typeface="Arial"/>
                  <a:ea typeface="Arial"/>
                  <a:cs typeface="Arial"/>
                  <a:sym typeface="Arial"/>
                </a:rPr>
                <a:t>Sharpie</a:t>
              </a:r>
              <a:endParaRPr sz="1600" b="0" i="0" u="none" strike="noStrike" cap="none">
                <a:solidFill>
                  <a:srgbClr val="000000"/>
                </a:solidFill>
                <a:latin typeface="Arial"/>
                <a:ea typeface="Arial"/>
                <a:cs typeface="Arial"/>
                <a:sym typeface="Arial"/>
              </a:endParaRPr>
            </a:p>
            <a:p>
              <a:pPr marL="171450" marR="0" lvl="1" indent="-171450" algn="l" rtl="0">
                <a:lnSpc>
                  <a:spcPct val="90000"/>
                </a:lnSpc>
                <a:spcBef>
                  <a:spcPts val="240"/>
                </a:spcBef>
                <a:spcAft>
                  <a:spcPts val="0"/>
                </a:spcAft>
                <a:buClr>
                  <a:srgbClr val="000000"/>
                </a:buClr>
                <a:buSzPts val="1600"/>
                <a:buFont typeface="Arial"/>
                <a:buChar char="•"/>
              </a:pPr>
              <a:r>
                <a:rPr lang="fr-CA" sz="1600" b="0" i="0" u="none" strike="noStrike" cap="none">
                  <a:solidFill>
                    <a:srgbClr val="000000"/>
                  </a:solidFill>
                  <a:latin typeface="Arial"/>
                  <a:ea typeface="Arial"/>
                  <a:cs typeface="Arial"/>
                  <a:sym typeface="Arial"/>
                </a:rPr>
                <a:t>Photos des lieux physiques pour mieux situer les participant-e-s (</a:t>
              </a:r>
              <a:r>
                <a:rPr lang="fr-CA" sz="1600" b="0" i="1" u="none" strike="noStrike" cap="none">
                  <a:solidFill>
                    <a:srgbClr val="000000"/>
                  </a:solidFill>
                  <a:latin typeface="Arial"/>
                  <a:ea typeface="Arial"/>
                  <a:cs typeface="Arial"/>
                  <a:sym typeface="Arial"/>
                </a:rPr>
                <a:t>Google Street View</a:t>
              </a:r>
              <a:r>
                <a:rPr lang="fr-CA" sz="1600" b="0" i="0" u="none" strike="noStrike" cap="none">
                  <a:solidFill>
                    <a:srgbClr val="000000"/>
                  </a:solidFill>
                  <a:latin typeface="Arial"/>
                  <a:ea typeface="Arial"/>
                  <a:cs typeface="Arial"/>
                  <a:sym typeface="Arial"/>
                </a:rPr>
                <a:t>)</a:t>
              </a:r>
              <a:endParaRPr sz="1600" b="0" i="0" u="none" strike="noStrike" cap="none">
                <a:solidFill>
                  <a:srgbClr val="000000"/>
                </a:solidFill>
                <a:latin typeface="Arial"/>
                <a:ea typeface="Arial"/>
                <a:cs typeface="Arial"/>
                <a:sym typeface="Arial"/>
              </a:endParaRPr>
            </a:p>
            <a:p>
              <a:pPr marL="171450" marR="0" lvl="1" indent="-171450" algn="l" rtl="0">
                <a:lnSpc>
                  <a:spcPct val="90000"/>
                </a:lnSpc>
                <a:spcBef>
                  <a:spcPts val="240"/>
                </a:spcBef>
                <a:spcAft>
                  <a:spcPts val="0"/>
                </a:spcAft>
                <a:buClr>
                  <a:srgbClr val="000000"/>
                </a:buClr>
                <a:buSzPts val="1600"/>
                <a:buFont typeface="Arial"/>
                <a:buChar char="•"/>
              </a:pPr>
              <a:r>
                <a:rPr lang="fr-CA" sz="1600" b="0" i="0" u="none" strike="noStrike" cap="none">
                  <a:solidFill>
                    <a:srgbClr val="000000"/>
                  </a:solidFill>
                  <a:latin typeface="Arial"/>
                  <a:ea typeface="Arial"/>
                  <a:cs typeface="Arial"/>
                  <a:sym typeface="Arial"/>
                </a:rPr>
                <a:t>Fiches individuelles à remettre aux participant-e-s au besoin</a:t>
              </a:r>
              <a:endParaRPr sz="1600" b="0" i="0" u="none" strike="noStrike" cap="none">
                <a:solidFill>
                  <a:srgbClr val="000000"/>
                </a:solidFill>
                <a:latin typeface="Arial"/>
                <a:ea typeface="Arial"/>
                <a:cs typeface="Arial"/>
                <a:sym typeface="Arial"/>
              </a:endParaRPr>
            </a:p>
            <a:p>
              <a:pPr marL="171450" marR="0" lvl="1" indent="-171450" algn="l" rtl="0">
                <a:lnSpc>
                  <a:spcPct val="90000"/>
                </a:lnSpc>
                <a:spcBef>
                  <a:spcPts val="240"/>
                </a:spcBef>
                <a:spcAft>
                  <a:spcPts val="0"/>
                </a:spcAft>
                <a:buClr>
                  <a:srgbClr val="000000"/>
                </a:buClr>
                <a:buSzPts val="1600"/>
                <a:buFont typeface="Arial"/>
                <a:buChar char="•"/>
              </a:pPr>
              <a:r>
                <a:rPr lang="fr-CA" sz="1600" b="0" i="0" u="none" strike="noStrike" cap="none">
                  <a:solidFill>
                    <a:srgbClr val="000000"/>
                  </a:solidFill>
                  <a:latin typeface="Arial"/>
                  <a:ea typeface="Arial"/>
                  <a:cs typeface="Arial"/>
                  <a:sym typeface="Arial"/>
                </a:rPr>
                <a:t>Moyens de transport: billets d’autobus? Numéro de taxi? Conducteur-trice désigné-e</a:t>
              </a:r>
              <a:endParaRPr sz="1600" b="0" i="0" u="none" strike="noStrike" cap="none">
                <a:solidFill>
                  <a:srgbClr val="000000"/>
                </a:solidFill>
                <a:latin typeface="Arial"/>
                <a:ea typeface="Arial"/>
                <a:cs typeface="Arial"/>
                <a:sym typeface="Arial"/>
              </a:endParaRPr>
            </a:p>
            <a:p>
              <a:pPr marL="171450" marR="0" lvl="1" indent="-171450" algn="l" rtl="0">
                <a:lnSpc>
                  <a:spcPct val="90000"/>
                </a:lnSpc>
                <a:spcBef>
                  <a:spcPts val="240"/>
                </a:spcBef>
                <a:spcAft>
                  <a:spcPts val="0"/>
                </a:spcAft>
                <a:buClr>
                  <a:srgbClr val="000000"/>
                </a:buClr>
                <a:buSzPts val="1600"/>
                <a:buFont typeface="Arial"/>
                <a:buChar char="•"/>
              </a:pPr>
              <a:r>
                <a:rPr lang="fr-CA" sz="1600" b="0" i="0" u="none" strike="noStrike" cap="none">
                  <a:solidFill>
                    <a:srgbClr val="000000"/>
                  </a:solidFill>
                  <a:latin typeface="Arial"/>
                  <a:ea typeface="Arial"/>
                  <a:cs typeface="Arial"/>
                  <a:sym typeface="Arial"/>
                </a:rPr>
                <a:t>Numéro d’un-e avocat-e sympathisant-e</a:t>
              </a:r>
              <a:endParaRPr sz="1600" b="0" i="0" u="none" strike="noStrike" cap="none">
                <a:solidFill>
                  <a:srgbClr val="000000"/>
                </a:solidFill>
                <a:latin typeface="Arial"/>
                <a:ea typeface="Arial"/>
                <a:cs typeface="Arial"/>
                <a:sym typeface="Arial"/>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52"/>
          <p:cNvSpPr txBox="1">
            <a:spLocks noGrp="1"/>
          </p:cNvSpPr>
          <p:nvPr>
            <p:ph type="ctrTitle"/>
          </p:nvPr>
        </p:nvSpPr>
        <p:spPr>
          <a:xfrm>
            <a:off x="4000500" y="2012853"/>
            <a:ext cx="6477000" cy="1828800"/>
          </a:xfrm>
          <a:prstGeom prst="rect">
            <a:avLst/>
          </a:prstGeom>
          <a:noFill/>
          <a:ln>
            <a:noFill/>
          </a:ln>
        </p:spPr>
        <p:txBody>
          <a:bodyPr spcFirstLastPara="1" wrap="square" lIns="91425" tIns="45700" rIns="91425" bIns="45700" anchor="b" anchorCtr="0">
            <a:normAutofit/>
          </a:bodyPr>
          <a:lstStyle/>
          <a:p>
            <a:pPr marL="0" lvl="0" indent="0" algn="l" rtl="0">
              <a:lnSpc>
                <a:spcPct val="80000"/>
              </a:lnSpc>
              <a:spcBef>
                <a:spcPts val="0"/>
              </a:spcBef>
              <a:spcAft>
                <a:spcPts val="0"/>
              </a:spcAft>
              <a:buSzPts val="9600"/>
              <a:buFont typeface="Rockwell"/>
              <a:buNone/>
            </a:pPr>
            <a:r>
              <a:rPr lang="fr-CA"/>
              <a:t>MERCI !</a:t>
            </a:r>
            <a:endParaRPr/>
          </a:p>
        </p:txBody>
      </p:sp>
      <p:sp>
        <p:nvSpPr>
          <p:cNvPr id="718" name="Google Shape;718;p52"/>
          <p:cNvSpPr txBox="1">
            <a:spLocks noGrp="1"/>
          </p:cNvSpPr>
          <p:nvPr>
            <p:ph type="subTitle" idx="1"/>
          </p:nvPr>
        </p:nvSpPr>
        <p:spPr>
          <a:xfrm>
            <a:off x="4195689" y="4488523"/>
            <a:ext cx="6705600" cy="685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380"/>
              <a:buNone/>
            </a:pPr>
            <a:r>
              <a:rPr lang="fr-CA" sz="2800" b="1">
                <a:solidFill>
                  <a:schemeClr val="accent2"/>
                </a:solidFill>
              </a:rPr>
              <a:t>Manifester est un droit !</a:t>
            </a:r>
            <a:endParaRPr sz="2800" b="1">
              <a:solidFill>
                <a:schemeClr val="accent2"/>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2"/>
        <p:cNvGrpSpPr/>
        <p:nvPr/>
      </p:nvGrpSpPr>
      <p:grpSpPr>
        <a:xfrm>
          <a:off x="0" y="0"/>
          <a:ext cx="0" cy="0"/>
          <a:chOff x="0" y="0"/>
          <a:chExt cx="0" cy="0"/>
        </a:xfrm>
      </p:grpSpPr>
      <p:sp>
        <p:nvSpPr>
          <p:cNvPr id="723" name="Google Shape;723;g2994dbcbf81_0_6"/>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24" name="Google Shape;724;g2994dbcbf81_0_6"/>
          <p:cNvSpPr/>
          <p:nvPr/>
        </p:nvSpPr>
        <p:spPr>
          <a:xfrm>
            <a:off x="3344" y="0"/>
            <a:ext cx="4648200" cy="6858000"/>
          </a:xfrm>
          <a:prstGeom prst="rect">
            <a:avLst/>
          </a:prstGeom>
          <a:blipFill rotWithShape="1">
            <a:blip r:embed="rId3">
              <a:alphaModFix/>
            </a:blip>
            <a:tile tx="0" ty="0" sx="84997" sy="84997"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2000" b="1" i="0" u="none" strike="noStrike" cap="none">
              <a:solidFill>
                <a:srgbClr val="FFFFFF"/>
              </a:solidFill>
              <a:latin typeface="Rockwell"/>
              <a:ea typeface="Rockwell"/>
              <a:cs typeface="Rockwell"/>
              <a:sym typeface="Rockwell"/>
            </a:endParaRPr>
          </a:p>
        </p:txBody>
      </p:sp>
      <p:sp>
        <p:nvSpPr>
          <p:cNvPr id="725" name="Google Shape;725;g2994dbcbf81_0_6"/>
          <p:cNvSpPr txBox="1">
            <a:spLocks noGrp="1"/>
          </p:cNvSpPr>
          <p:nvPr>
            <p:ph type="title"/>
          </p:nvPr>
        </p:nvSpPr>
        <p:spPr>
          <a:xfrm>
            <a:off x="643468" y="643466"/>
            <a:ext cx="3686400" cy="55287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FFFFFF"/>
              </a:buClr>
              <a:buSzPts val="4400"/>
              <a:buFont typeface="Rockwell"/>
              <a:buNone/>
            </a:pPr>
            <a:r>
              <a:rPr lang="fr-CA" sz="4400">
                <a:solidFill>
                  <a:srgbClr val="FFFFFF"/>
                </a:solidFill>
              </a:rPr>
              <a:t>AIDE-</a:t>
            </a:r>
            <a:endParaRPr sz="4400">
              <a:solidFill>
                <a:srgbClr val="FFFFFF"/>
              </a:solidFill>
            </a:endParaRPr>
          </a:p>
          <a:p>
            <a:pPr marL="0" lvl="0" indent="0" algn="r" rtl="0">
              <a:lnSpc>
                <a:spcPct val="90000"/>
              </a:lnSpc>
              <a:spcBef>
                <a:spcPts val="0"/>
              </a:spcBef>
              <a:spcAft>
                <a:spcPts val="0"/>
              </a:spcAft>
              <a:buClr>
                <a:srgbClr val="FFFFFF"/>
              </a:buClr>
              <a:buSzPts val="4400"/>
              <a:buFont typeface="Rockwell"/>
              <a:buNone/>
            </a:pPr>
            <a:r>
              <a:rPr lang="fr-CA" sz="4400">
                <a:solidFill>
                  <a:srgbClr val="FFFFFF"/>
                </a:solidFill>
              </a:rPr>
              <a:t>MÉMOIRE</a:t>
            </a:r>
            <a:br>
              <a:rPr lang="fr-CA" sz="4400">
                <a:solidFill>
                  <a:srgbClr val="FFFFFF"/>
                </a:solidFill>
              </a:rPr>
            </a:br>
            <a:r>
              <a:rPr lang="fr-CA" sz="4400">
                <a:solidFill>
                  <a:srgbClr val="FFFFFF"/>
                </a:solidFill>
              </a:rPr>
              <a:t>(SUITE)</a:t>
            </a:r>
            <a:endParaRPr/>
          </a:p>
        </p:txBody>
      </p:sp>
      <p:sp>
        <p:nvSpPr>
          <p:cNvPr id="726" name="Google Shape;726;g2994dbcbf81_0_6"/>
          <p:cNvSpPr txBox="1">
            <a:spLocks noGrp="1"/>
          </p:cNvSpPr>
          <p:nvPr>
            <p:ph type="body" idx="1"/>
          </p:nvPr>
        </p:nvSpPr>
        <p:spPr>
          <a:xfrm>
            <a:off x="5053780" y="599768"/>
            <a:ext cx="6074400" cy="557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None/>
            </a:pPr>
            <a:r>
              <a:rPr lang="fr-CA" sz="2600" b="1">
                <a:latin typeface="Calibri"/>
                <a:ea typeface="Calibri"/>
                <a:cs typeface="Calibri"/>
                <a:sym typeface="Calibri"/>
              </a:rPr>
              <a:t>À votre tour d’organiser une action dérangeante! </a:t>
            </a:r>
            <a:endParaRPr sz="2600" b="1">
              <a:latin typeface="Calibri"/>
              <a:ea typeface="Calibri"/>
              <a:cs typeface="Calibri"/>
              <a:sym typeface="Calibri"/>
            </a:endParaRPr>
          </a:p>
          <a:p>
            <a:pPr marL="0" lvl="0" indent="0" algn="l" rtl="0">
              <a:lnSpc>
                <a:spcPct val="115000"/>
              </a:lnSpc>
              <a:spcBef>
                <a:spcPts val="0"/>
              </a:spcBef>
              <a:spcAft>
                <a:spcPts val="0"/>
              </a:spcAft>
              <a:buNone/>
            </a:pPr>
            <a:endParaRPr sz="1500">
              <a:latin typeface="Arial"/>
              <a:ea typeface="Arial"/>
              <a:cs typeface="Arial"/>
              <a:sym typeface="Arial"/>
            </a:endParaRPr>
          </a:p>
          <a:p>
            <a:pPr marL="0" lvl="0" indent="0" algn="l" rtl="0">
              <a:lnSpc>
                <a:spcPct val="115000"/>
              </a:lnSpc>
              <a:spcBef>
                <a:spcPts val="0"/>
              </a:spcBef>
              <a:spcAft>
                <a:spcPts val="0"/>
              </a:spcAft>
              <a:buNone/>
            </a:pPr>
            <a:r>
              <a:rPr lang="fr-CA" sz="1500" u="sng">
                <a:latin typeface="Arial"/>
                <a:ea typeface="Arial"/>
                <a:cs typeface="Arial"/>
                <a:sym typeface="Arial"/>
              </a:rPr>
              <a:t>Durée :  20 minutes d’atelier + 10 minutes de partage en grand groupe</a:t>
            </a:r>
            <a:endParaRPr sz="1500" u="sng">
              <a:latin typeface="Arial"/>
              <a:ea typeface="Arial"/>
              <a:cs typeface="Arial"/>
              <a:sym typeface="Arial"/>
            </a:endParaRPr>
          </a:p>
          <a:p>
            <a:pPr marL="0" lvl="0" indent="0" algn="l" rtl="0">
              <a:lnSpc>
                <a:spcPct val="115000"/>
              </a:lnSpc>
              <a:spcBef>
                <a:spcPts val="0"/>
              </a:spcBef>
              <a:spcAft>
                <a:spcPts val="0"/>
              </a:spcAft>
              <a:buNone/>
            </a:pPr>
            <a:endParaRPr sz="1500">
              <a:latin typeface="Arial"/>
              <a:ea typeface="Arial"/>
              <a:cs typeface="Arial"/>
              <a:sym typeface="Arial"/>
            </a:endParaRPr>
          </a:p>
          <a:p>
            <a:pPr marL="0" lvl="0" indent="0" algn="l" rtl="0">
              <a:lnSpc>
                <a:spcPct val="115000"/>
              </a:lnSpc>
              <a:spcBef>
                <a:spcPts val="0"/>
              </a:spcBef>
              <a:spcAft>
                <a:spcPts val="0"/>
              </a:spcAft>
              <a:buNone/>
            </a:pPr>
            <a:endParaRPr sz="1500">
              <a:latin typeface="Arial"/>
              <a:ea typeface="Arial"/>
              <a:cs typeface="Arial"/>
              <a:sym typeface="Arial"/>
            </a:endParaRPr>
          </a:p>
          <a:p>
            <a:pPr marL="457200" lvl="0" indent="-323850" algn="l" rtl="0">
              <a:lnSpc>
                <a:spcPct val="115000"/>
              </a:lnSpc>
              <a:spcBef>
                <a:spcPts val="0"/>
              </a:spcBef>
              <a:spcAft>
                <a:spcPts val="0"/>
              </a:spcAft>
              <a:buSzPts val="1500"/>
              <a:buFont typeface="Arial"/>
              <a:buAutoNum type="arabicPeriod"/>
            </a:pPr>
            <a:r>
              <a:rPr lang="fr-CA" sz="1500">
                <a:latin typeface="Arial"/>
                <a:ea typeface="Arial"/>
                <a:cs typeface="Arial"/>
                <a:sym typeface="Arial"/>
              </a:rPr>
              <a:t>Pourquoi avoir choisi de faire une action dérangeante?</a:t>
            </a:r>
            <a:endParaRPr sz="1500">
              <a:latin typeface="Arial"/>
              <a:ea typeface="Arial"/>
              <a:cs typeface="Arial"/>
              <a:sym typeface="Arial"/>
            </a:endParaRPr>
          </a:p>
          <a:p>
            <a:pPr marL="457200" lvl="0" indent="-323850" algn="l" rtl="0">
              <a:lnSpc>
                <a:spcPct val="115000"/>
              </a:lnSpc>
              <a:spcBef>
                <a:spcPts val="0"/>
              </a:spcBef>
              <a:spcAft>
                <a:spcPts val="0"/>
              </a:spcAft>
              <a:buSzPts val="1500"/>
              <a:buFont typeface="Arial"/>
              <a:buAutoNum type="arabicPeriod"/>
            </a:pPr>
            <a:r>
              <a:rPr lang="fr-CA" sz="1500">
                <a:latin typeface="Arial"/>
                <a:ea typeface="Arial"/>
                <a:cs typeface="Arial"/>
                <a:sym typeface="Arial"/>
              </a:rPr>
              <a:t>Quels sont le choix de l’action, la cible et la revendication? Expliquez vos choix.</a:t>
            </a:r>
            <a:endParaRPr sz="1500">
              <a:latin typeface="Arial"/>
              <a:ea typeface="Arial"/>
              <a:cs typeface="Arial"/>
              <a:sym typeface="Arial"/>
            </a:endParaRPr>
          </a:p>
          <a:p>
            <a:pPr marL="457200" lvl="0" indent="-323850" algn="l" rtl="0">
              <a:lnSpc>
                <a:spcPct val="115000"/>
              </a:lnSpc>
              <a:spcBef>
                <a:spcPts val="0"/>
              </a:spcBef>
              <a:spcAft>
                <a:spcPts val="0"/>
              </a:spcAft>
              <a:buSzPts val="1500"/>
              <a:buFont typeface="Arial"/>
              <a:buAutoNum type="arabicPeriod"/>
            </a:pPr>
            <a:r>
              <a:rPr lang="fr-CA" sz="1500">
                <a:latin typeface="Arial"/>
                <a:ea typeface="Arial"/>
                <a:cs typeface="Arial"/>
                <a:sym typeface="Arial"/>
              </a:rPr>
              <a:t>Combien de personnes sont nécessaires à l'action et comment les mobiliserez-vous? Quels sont les rôles essentiels?</a:t>
            </a:r>
            <a:endParaRPr sz="1500">
              <a:latin typeface="Arial"/>
              <a:ea typeface="Arial"/>
              <a:cs typeface="Arial"/>
              <a:sym typeface="Arial"/>
            </a:endParaRPr>
          </a:p>
          <a:p>
            <a:pPr marL="457200" lvl="0" indent="-323850" algn="l" rtl="0">
              <a:lnSpc>
                <a:spcPct val="115000"/>
              </a:lnSpc>
              <a:spcBef>
                <a:spcPts val="0"/>
              </a:spcBef>
              <a:spcAft>
                <a:spcPts val="0"/>
              </a:spcAft>
              <a:buSzPts val="1500"/>
              <a:buFont typeface="Arial"/>
              <a:buAutoNum type="arabicPeriod"/>
            </a:pPr>
            <a:r>
              <a:rPr lang="fr-CA" sz="1500">
                <a:latin typeface="Arial"/>
                <a:ea typeface="Arial"/>
                <a:cs typeface="Arial"/>
                <a:sym typeface="Arial"/>
              </a:rPr>
              <a:t>Quelle sera l’animation et les slogans?</a:t>
            </a:r>
            <a:endParaRPr sz="1500">
              <a:latin typeface="Arial"/>
              <a:ea typeface="Arial"/>
              <a:cs typeface="Arial"/>
              <a:sym typeface="Arial"/>
            </a:endParaRPr>
          </a:p>
          <a:p>
            <a:pPr marL="457200" lvl="0" indent="-323850" algn="l" rtl="0">
              <a:lnSpc>
                <a:spcPct val="115000"/>
              </a:lnSpc>
              <a:spcBef>
                <a:spcPts val="0"/>
              </a:spcBef>
              <a:spcAft>
                <a:spcPts val="0"/>
              </a:spcAft>
              <a:buSzPts val="1500"/>
              <a:buFont typeface="Arial"/>
              <a:buAutoNum type="arabicPeriod"/>
            </a:pPr>
            <a:r>
              <a:rPr lang="fr-CA" sz="1500">
                <a:latin typeface="Arial"/>
                <a:ea typeface="Arial"/>
                <a:cs typeface="Arial"/>
                <a:sym typeface="Arial"/>
              </a:rPr>
              <a:t>Qu’est-ce qui peut être révélé et qu’est-ce qui doit rester secret?</a:t>
            </a:r>
            <a:endParaRPr sz="1500">
              <a:latin typeface="Arial"/>
              <a:ea typeface="Arial"/>
              <a:cs typeface="Arial"/>
              <a:sym typeface="Arial"/>
            </a:endParaRPr>
          </a:p>
          <a:p>
            <a:pPr marL="0" lvl="0" indent="0" algn="l" rtl="0">
              <a:lnSpc>
                <a:spcPct val="115000"/>
              </a:lnSpc>
              <a:spcBef>
                <a:spcPts val="0"/>
              </a:spcBef>
              <a:spcAft>
                <a:spcPts val="0"/>
              </a:spcAft>
              <a:buNone/>
            </a:pPr>
            <a:endParaRPr sz="1500">
              <a:latin typeface="Arial"/>
              <a:ea typeface="Arial"/>
              <a:cs typeface="Arial"/>
              <a:sym typeface="Arial"/>
            </a:endParaRPr>
          </a:p>
          <a:p>
            <a:pPr marL="0" lvl="0" indent="0" algn="l" rtl="0">
              <a:lnSpc>
                <a:spcPct val="115000"/>
              </a:lnSpc>
              <a:spcBef>
                <a:spcPts val="0"/>
              </a:spcBef>
              <a:spcAft>
                <a:spcPts val="0"/>
              </a:spcAft>
              <a:buNone/>
            </a:pPr>
            <a:r>
              <a:rPr lang="fr-CA" sz="1500" b="1">
                <a:latin typeface="Arial"/>
                <a:ea typeface="Arial"/>
                <a:cs typeface="Arial"/>
                <a:sym typeface="Arial"/>
              </a:rPr>
              <a:t>Racontez votre action sous la forme d’une histoire du début à la fin!</a:t>
            </a:r>
            <a:endParaRPr sz="3200" b="1"/>
          </a:p>
        </p:txBody>
      </p:sp>
      <p:sp>
        <p:nvSpPr>
          <p:cNvPr id="727" name="Google Shape;727;g2994dbcbf81_0_6"/>
          <p:cNvSpPr/>
          <p:nvPr/>
        </p:nvSpPr>
        <p:spPr>
          <a:xfrm>
            <a:off x="11401725" y="6229681"/>
            <a:ext cx="457200" cy="457200"/>
          </a:xfrm>
          <a:prstGeom prst="ellipse">
            <a:avLst/>
          </a:prstGeom>
          <a:blipFill rotWithShape="1">
            <a:blip r:embed="rId4">
              <a:alphaModFix/>
            </a:blip>
            <a:tile tx="50800" ty="0" sx="84997" sy="84997"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FFFFFF"/>
              </a:solidFill>
              <a:latin typeface="Rockwell"/>
              <a:ea typeface="Rockwell"/>
              <a:cs typeface="Rockwell"/>
              <a:sym typeface="Rockwell"/>
            </a:endParaRPr>
          </a:p>
        </p:txBody>
      </p:sp>
      <p:sp>
        <p:nvSpPr>
          <p:cNvPr id="728" name="Google Shape;728;g2994dbcbf81_0_6"/>
          <p:cNvSpPr/>
          <p:nvPr/>
        </p:nvSpPr>
        <p:spPr>
          <a:xfrm>
            <a:off x="11430918" y="6258874"/>
            <a:ext cx="398700" cy="398700"/>
          </a:xfrm>
          <a:prstGeom prst="ellipse">
            <a:avLst/>
          </a:prstGeom>
          <a:noFill/>
          <a:ln w="127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2"/>
        <p:cNvGrpSpPr/>
        <p:nvPr/>
      </p:nvGrpSpPr>
      <p:grpSpPr>
        <a:xfrm>
          <a:off x="0" y="0"/>
          <a:ext cx="0" cy="0"/>
          <a:chOff x="0" y="0"/>
          <a:chExt cx="0" cy="0"/>
        </a:xfrm>
      </p:grpSpPr>
      <p:sp>
        <p:nvSpPr>
          <p:cNvPr id="733" name="Google Shape;733;g2994dbcbf81_0_15"/>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34" name="Google Shape;734;g2994dbcbf81_0_15"/>
          <p:cNvSpPr/>
          <p:nvPr/>
        </p:nvSpPr>
        <p:spPr>
          <a:xfrm>
            <a:off x="3344" y="0"/>
            <a:ext cx="4648200" cy="6858000"/>
          </a:xfrm>
          <a:prstGeom prst="rect">
            <a:avLst/>
          </a:prstGeom>
          <a:blipFill rotWithShape="1">
            <a:blip r:embed="rId3">
              <a:alphaModFix/>
            </a:blip>
            <a:tile tx="0" ty="0" sx="84997" sy="84997"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2000" b="1" i="0" u="none" strike="noStrike" cap="none">
              <a:solidFill>
                <a:srgbClr val="FFFFFF"/>
              </a:solidFill>
              <a:latin typeface="Rockwell"/>
              <a:ea typeface="Rockwell"/>
              <a:cs typeface="Rockwell"/>
              <a:sym typeface="Rockwell"/>
            </a:endParaRPr>
          </a:p>
        </p:txBody>
      </p:sp>
      <p:sp>
        <p:nvSpPr>
          <p:cNvPr id="735" name="Google Shape;735;g2994dbcbf81_0_15"/>
          <p:cNvSpPr txBox="1">
            <a:spLocks noGrp="1"/>
          </p:cNvSpPr>
          <p:nvPr>
            <p:ph type="title"/>
          </p:nvPr>
        </p:nvSpPr>
        <p:spPr>
          <a:xfrm>
            <a:off x="643468" y="643466"/>
            <a:ext cx="3686400" cy="55287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FFFFFF"/>
              </a:buClr>
              <a:buSzPts val="4400"/>
              <a:buFont typeface="Rockwell"/>
              <a:buNone/>
            </a:pPr>
            <a:r>
              <a:rPr lang="fr-CA" sz="4400">
                <a:solidFill>
                  <a:srgbClr val="FFFFFF"/>
                </a:solidFill>
              </a:rPr>
              <a:t>AIDE-</a:t>
            </a:r>
            <a:endParaRPr sz="4400">
              <a:solidFill>
                <a:srgbClr val="FFFFFF"/>
              </a:solidFill>
            </a:endParaRPr>
          </a:p>
          <a:p>
            <a:pPr marL="0" lvl="0" indent="0" algn="r" rtl="0">
              <a:lnSpc>
                <a:spcPct val="90000"/>
              </a:lnSpc>
              <a:spcBef>
                <a:spcPts val="0"/>
              </a:spcBef>
              <a:spcAft>
                <a:spcPts val="0"/>
              </a:spcAft>
              <a:buClr>
                <a:srgbClr val="FFFFFF"/>
              </a:buClr>
              <a:buSzPts val="4400"/>
              <a:buFont typeface="Rockwell"/>
              <a:buNone/>
            </a:pPr>
            <a:r>
              <a:rPr lang="fr-CA" sz="4400">
                <a:solidFill>
                  <a:srgbClr val="FFFFFF"/>
                </a:solidFill>
              </a:rPr>
              <a:t>MÉMOIRE</a:t>
            </a:r>
            <a:br>
              <a:rPr lang="fr-CA" sz="4400">
                <a:solidFill>
                  <a:srgbClr val="FFFFFF"/>
                </a:solidFill>
              </a:rPr>
            </a:br>
            <a:r>
              <a:rPr lang="fr-CA" sz="4400">
                <a:solidFill>
                  <a:srgbClr val="FFFFFF"/>
                </a:solidFill>
              </a:rPr>
              <a:t>(SUITE)</a:t>
            </a:r>
            <a:endParaRPr/>
          </a:p>
        </p:txBody>
      </p:sp>
      <p:sp>
        <p:nvSpPr>
          <p:cNvPr id="736" name="Google Shape;736;g2994dbcbf81_0_15"/>
          <p:cNvSpPr txBox="1">
            <a:spLocks noGrp="1"/>
          </p:cNvSpPr>
          <p:nvPr>
            <p:ph type="body" idx="1"/>
          </p:nvPr>
        </p:nvSpPr>
        <p:spPr>
          <a:xfrm>
            <a:off x="5053780" y="599768"/>
            <a:ext cx="6074400" cy="5572500"/>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100000"/>
              </a:lnSpc>
              <a:spcBef>
                <a:spcPts val="0"/>
              </a:spcBef>
              <a:spcAft>
                <a:spcPts val="0"/>
              </a:spcAft>
              <a:buNone/>
            </a:pPr>
            <a:r>
              <a:rPr lang="fr-CA" sz="2600" b="1">
                <a:latin typeface="Calibri"/>
                <a:ea typeface="Calibri"/>
                <a:cs typeface="Calibri"/>
                <a:sym typeface="Calibri"/>
              </a:rPr>
              <a:t>À votre tour d’organiser une action dérangeante! </a:t>
            </a:r>
            <a:endParaRPr sz="2600" b="1">
              <a:latin typeface="Calibri"/>
              <a:ea typeface="Calibri"/>
              <a:cs typeface="Calibri"/>
              <a:sym typeface="Calibri"/>
            </a:endParaRPr>
          </a:p>
          <a:p>
            <a:pPr marL="0" lvl="0" indent="0" algn="l" rtl="0">
              <a:lnSpc>
                <a:spcPct val="115000"/>
              </a:lnSpc>
              <a:spcBef>
                <a:spcPts val="0"/>
              </a:spcBef>
              <a:spcAft>
                <a:spcPts val="0"/>
              </a:spcAft>
              <a:buNone/>
            </a:pPr>
            <a:endParaRPr sz="15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fr-CA" sz="1100" b="1">
                <a:latin typeface="Arial"/>
                <a:ea typeface="Arial"/>
                <a:cs typeface="Arial"/>
                <a:sym typeface="Arial"/>
              </a:rPr>
              <a:t>Les ornithologues locaux pour la défense de l’habitat des oiseaux</a:t>
            </a:r>
            <a:endParaRPr sz="1100" b="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fr-CA" sz="1100" u="sng">
                <a:latin typeface="Arial"/>
                <a:ea typeface="Arial"/>
                <a:cs typeface="Arial"/>
                <a:sym typeface="Arial"/>
              </a:rPr>
              <a:t>Particularités</a:t>
            </a:r>
            <a:endParaRPr sz="1100" u="sng">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Font typeface="Arial"/>
              <a:buChar char="●"/>
            </a:pPr>
            <a:r>
              <a:rPr lang="fr-CA" sz="1100">
                <a:latin typeface="Arial"/>
                <a:ea typeface="Arial"/>
                <a:cs typeface="Arial"/>
                <a:sym typeface="Arial"/>
              </a:rPr>
              <a:t>Excellents photographes</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Font typeface="Arial"/>
              <a:buChar char="●"/>
            </a:pPr>
            <a:r>
              <a:rPr lang="fr-CA" sz="1100">
                <a:latin typeface="Arial"/>
                <a:ea typeface="Arial"/>
                <a:cs typeface="Arial"/>
                <a:sym typeface="Arial"/>
              </a:rPr>
              <a:t>Très réticents à parler fort</a:t>
            </a:r>
            <a:endParaRPr sz="1100">
              <a:latin typeface="Arial"/>
              <a:ea typeface="Arial"/>
              <a:cs typeface="Arial"/>
              <a:sym typeface="Arial"/>
            </a:endParaRPr>
          </a:p>
          <a:p>
            <a:pPr marL="0" lvl="0" indent="0" algn="l" rtl="0">
              <a:lnSpc>
                <a:spcPct val="115000"/>
              </a:lnSpc>
              <a:spcBef>
                <a:spcPts val="0"/>
              </a:spcBef>
              <a:spcAft>
                <a:spcPts val="0"/>
              </a:spcAft>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fr-CA" sz="1100" b="1">
                <a:latin typeface="Arial"/>
                <a:ea typeface="Arial"/>
                <a:cs typeface="Arial"/>
                <a:sym typeface="Arial"/>
              </a:rPr>
              <a:t>Les parents écolos pour un service municipal de couches lavables</a:t>
            </a:r>
            <a:endParaRPr sz="1100" b="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fr-CA" sz="1100" u="sng">
                <a:latin typeface="Arial"/>
                <a:ea typeface="Arial"/>
                <a:cs typeface="Arial"/>
                <a:sym typeface="Arial"/>
              </a:rPr>
              <a:t>Particularités</a:t>
            </a:r>
            <a:endParaRPr sz="1100" u="sng">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Font typeface="Arial"/>
              <a:buChar char="●"/>
            </a:pPr>
            <a:r>
              <a:rPr lang="fr-CA" sz="1100">
                <a:latin typeface="Arial"/>
                <a:ea typeface="Arial"/>
                <a:cs typeface="Arial"/>
                <a:sym typeface="Arial"/>
              </a:rPr>
              <a:t>Ils sont beaucoup</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Font typeface="Arial"/>
              <a:buChar char="●"/>
            </a:pPr>
            <a:r>
              <a:rPr lang="fr-CA" sz="1100">
                <a:latin typeface="Arial"/>
                <a:ea typeface="Arial"/>
                <a:cs typeface="Arial"/>
                <a:sym typeface="Arial"/>
              </a:rPr>
              <a:t>Ont des enfants en couche</a:t>
            </a:r>
            <a:endParaRPr sz="1100">
              <a:latin typeface="Arial"/>
              <a:ea typeface="Arial"/>
              <a:cs typeface="Arial"/>
              <a:sym typeface="Arial"/>
            </a:endParaRPr>
          </a:p>
          <a:p>
            <a:pPr marL="0" lvl="0" indent="0" algn="l" rtl="0">
              <a:lnSpc>
                <a:spcPct val="115000"/>
              </a:lnSpc>
              <a:spcBef>
                <a:spcPts val="0"/>
              </a:spcBef>
              <a:spcAft>
                <a:spcPts val="0"/>
              </a:spcAft>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fr-CA" sz="1100" b="1">
                <a:latin typeface="Arial"/>
                <a:ea typeface="Arial"/>
                <a:cs typeface="Arial"/>
                <a:sym typeface="Arial"/>
              </a:rPr>
              <a:t>Les usagers et les usagères de l’hôpital contre les jaquettes bleues</a:t>
            </a:r>
            <a:endParaRPr sz="1100" b="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fr-CA" sz="1100" u="sng">
                <a:latin typeface="Arial"/>
                <a:ea typeface="Arial"/>
                <a:cs typeface="Arial"/>
                <a:sym typeface="Arial"/>
              </a:rPr>
              <a:t>Particularités</a:t>
            </a:r>
            <a:endParaRPr sz="1100" u="sng">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Font typeface="Arial"/>
              <a:buChar char="●"/>
            </a:pPr>
            <a:r>
              <a:rPr lang="fr-CA" sz="1100">
                <a:latin typeface="Arial"/>
                <a:ea typeface="Arial"/>
                <a:cs typeface="Arial"/>
                <a:sym typeface="Arial"/>
              </a:rPr>
              <a:t>Connaissent beaucoup de monde dans le milieu de la santé</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Font typeface="Arial"/>
              <a:buChar char="●"/>
            </a:pPr>
            <a:r>
              <a:rPr lang="fr-CA" sz="1100">
                <a:latin typeface="Arial"/>
                <a:ea typeface="Arial"/>
                <a:cs typeface="Arial"/>
                <a:sym typeface="Arial"/>
              </a:rPr>
              <a:t>Difficile à mobiliser en grand nombre</a:t>
            </a:r>
            <a:endParaRPr sz="1100">
              <a:latin typeface="Arial"/>
              <a:ea typeface="Arial"/>
              <a:cs typeface="Arial"/>
              <a:sym typeface="Arial"/>
            </a:endParaRPr>
          </a:p>
          <a:p>
            <a:pPr marL="0" lvl="0" indent="0" algn="l" rtl="0">
              <a:lnSpc>
                <a:spcPct val="115000"/>
              </a:lnSpc>
              <a:spcBef>
                <a:spcPts val="0"/>
              </a:spcBef>
              <a:spcAft>
                <a:spcPts val="0"/>
              </a:spcAft>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fr-CA" sz="1100" b="1">
                <a:latin typeface="Arial"/>
                <a:ea typeface="Arial"/>
                <a:cs typeface="Arial"/>
                <a:sym typeface="Arial"/>
              </a:rPr>
              <a:t>L’association pour une pétanque inclusive dans la municipalité</a:t>
            </a:r>
            <a:endParaRPr sz="1100" b="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fr-CA" sz="1100" u="sng">
                <a:latin typeface="Arial"/>
                <a:ea typeface="Arial"/>
                <a:cs typeface="Arial"/>
                <a:sym typeface="Arial"/>
              </a:rPr>
              <a:t>Particularités</a:t>
            </a:r>
            <a:endParaRPr sz="1100" u="sng">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Font typeface="Arial"/>
              <a:buChar char="●"/>
            </a:pPr>
            <a:r>
              <a:rPr lang="fr-CA" sz="1100">
                <a:latin typeface="Arial"/>
                <a:ea typeface="Arial"/>
                <a:cs typeface="Arial"/>
                <a:sym typeface="Arial"/>
              </a:rPr>
              <a:t>Spécialistes du lancer de précision</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Font typeface="Arial"/>
              <a:buChar char="●"/>
            </a:pPr>
            <a:r>
              <a:rPr lang="fr-CA" sz="1100">
                <a:latin typeface="Arial"/>
                <a:ea typeface="Arial"/>
                <a:cs typeface="Arial"/>
                <a:sym typeface="Arial"/>
              </a:rPr>
              <a:t>Plusieurs membres à mobilité réduite</a:t>
            </a:r>
            <a:endParaRPr sz="1100">
              <a:latin typeface="Arial"/>
              <a:ea typeface="Arial"/>
              <a:cs typeface="Arial"/>
              <a:sym typeface="Arial"/>
            </a:endParaRPr>
          </a:p>
          <a:p>
            <a:pPr marL="0" lvl="0" indent="0" algn="l" rtl="0">
              <a:lnSpc>
                <a:spcPct val="115000"/>
              </a:lnSpc>
              <a:spcBef>
                <a:spcPts val="0"/>
              </a:spcBef>
              <a:spcAft>
                <a:spcPts val="0"/>
              </a:spcAft>
              <a:buNone/>
            </a:pPr>
            <a:endParaRPr sz="1100">
              <a:latin typeface="Arial"/>
              <a:ea typeface="Arial"/>
              <a:cs typeface="Arial"/>
              <a:sym typeface="Arial"/>
            </a:endParaRPr>
          </a:p>
        </p:txBody>
      </p:sp>
      <p:sp>
        <p:nvSpPr>
          <p:cNvPr id="737" name="Google Shape;737;g2994dbcbf81_0_15"/>
          <p:cNvSpPr/>
          <p:nvPr/>
        </p:nvSpPr>
        <p:spPr>
          <a:xfrm>
            <a:off x="11401725" y="6229681"/>
            <a:ext cx="457200" cy="457200"/>
          </a:xfrm>
          <a:prstGeom prst="ellipse">
            <a:avLst/>
          </a:prstGeom>
          <a:blipFill rotWithShape="1">
            <a:blip r:embed="rId4">
              <a:alphaModFix/>
            </a:blip>
            <a:tile tx="50800" ty="0" sx="84997" sy="84997"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FFFFFF"/>
              </a:solidFill>
              <a:latin typeface="Rockwell"/>
              <a:ea typeface="Rockwell"/>
              <a:cs typeface="Rockwell"/>
              <a:sym typeface="Rockwell"/>
            </a:endParaRPr>
          </a:p>
        </p:txBody>
      </p:sp>
      <p:sp>
        <p:nvSpPr>
          <p:cNvPr id="738" name="Google Shape;738;g2994dbcbf81_0_15"/>
          <p:cNvSpPr/>
          <p:nvPr/>
        </p:nvSpPr>
        <p:spPr>
          <a:xfrm>
            <a:off x="11430918" y="6258874"/>
            <a:ext cx="398700" cy="398700"/>
          </a:xfrm>
          <a:prstGeom prst="ellipse">
            <a:avLst/>
          </a:prstGeom>
          <a:noFill/>
          <a:ln w="127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7"/>
        <p:cNvGrpSpPr/>
        <p:nvPr/>
      </p:nvGrpSpPr>
      <p:grpSpPr>
        <a:xfrm>
          <a:off x="0" y="0"/>
          <a:ext cx="0" cy="0"/>
          <a:chOff x="0" y="0"/>
          <a:chExt cx="0" cy="0"/>
        </a:xfrm>
      </p:grpSpPr>
      <p:sp>
        <p:nvSpPr>
          <p:cNvPr id="228" name="Google Shape;228;p5"/>
          <p:cNvSpPr txBox="1">
            <a:spLocks noGrp="1"/>
          </p:cNvSpPr>
          <p:nvPr>
            <p:ph type="title"/>
          </p:nvPr>
        </p:nvSpPr>
        <p:spPr>
          <a:xfrm>
            <a:off x="827651" y="974191"/>
            <a:ext cx="10313259" cy="990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100000"/>
              <a:buFont typeface="Rockwell"/>
              <a:buNone/>
            </a:pPr>
            <a:r>
              <a:rPr lang="fr-CA" b="1"/>
              <a:t>ACTIONS DÉRANGEANTES VERSUS DÉSOBÉISSANCE CIVILE ? </a:t>
            </a:r>
            <a:endParaRPr/>
          </a:p>
        </p:txBody>
      </p:sp>
      <p:sp>
        <p:nvSpPr>
          <p:cNvPr id="229" name="Google Shape;229;p5"/>
          <p:cNvSpPr txBox="1">
            <a:spLocks noGrp="1"/>
          </p:cNvSpPr>
          <p:nvPr>
            <p:ph type="body" idx="1"/>
          </p:nvPr>
        </p:nvSpPr>
        <p:spPr>
          <a:xfrm>
            <a:off x="827651" y="2763093"/>
            <a:ext cx="4025704" cy="3373935"/>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740"/>
              <a:buNone/>
            </a:pPr>
            <a:r>
              <a:rPr lang="fr-CA" sz="2600" b="1"/>
              <a:t>Action dérangeante :</a:t>
            </a:r>
            <a:endParaRPr sz="2600"/>
          </a:p>
          <a:p>
            <a:pPr marL="0" lvl="0" indent="0" algn="l" rtl="0">
              <a:lnSpc>
                <a:spcPct val="90000"/>
              </a:lnSpc>
              <a:spcBef>
                <a:spcPts val="1200"/>
              </a:spcBef>
              <a:spcAft>
                <a:spcPts val="0"/>
              </a:spcAft>
              <a:buSzPts val="1920"/>
              <a:buNone/>
            </a:pPr>
            <a:r>
              <a:rPr lang="fr-CA" sz="2400"/>
              <a:t>Action politique qui vise à obtenir une visibilité ou à faire pression en perturbant le cours normal des choses. </a:t>
            </a:r>
            <a:endParaRPr sz="2400"/>
          </a:p>
          <a:p>
            <a:pPr marL="0" lvl="0" indent="0" algn="l" rtl="0">
              <a:lnSpc>
                <a:spcPct val="90000"/>
              </a:lnSpc>
              <a:spcBef>
                <a:spcPts val="1200"/>
              </a:spcBef>
              <a:spcAft>
                <a:spcPts val="0"/>
              </a:spcAft>
              <a:buSzPts val="1740"/>
              <a:buNone/>
            </a:pPr>
            <a:endParaRPr/>
          </a:p>
        </p:txBody>
      </p:sp>
      <p:sp>
        <p:nvSpPr>
          <p:cNvPr id="230" name="Google Shape;230;p5"/>
          <p:cNvSpPr txBox="1"/>
          <p:nvPr/>
        </p:nvSpPr>
        <p:spPr>
          <a:xfrm>
            <a:off x="5794892" y="2847498"/>
            <a:ext cx="5752337" cy="3373934"/>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rmAutofit fontScale="85000" lnSpcReduction="20000"/>
          </a:bodyPr>
          <a:lstStyle/>
          <a:p>
            <a:pPr marL="0" marR="0" lvl="0" indent="0" algn="l" rtl="0">
              <a:lnSpc>
                <a:spcPct val="100000"/>
              </a:lnSpc>
              <a:spcBef>
                <a:spcPts val="0"/>
              </a:spcBef>
              <a:spcAft>
                <a:spcPts val="0"/>
              </a:spcAft>
              <a:buNone/>
            </a:pPr>
            <a:r>
              <a:rPr lang="fr-CA" sz="3100" b="1" i="0" u="none" strike="noStrike" cap="none">
                <a:solidFill>
                  <a:schemeClr val="dk1"/>
                </a:solidFill>
                <a:latin typeface="Rockwell"/>
                <a:ea typeface="Rockwell"/>
                <a:cs typeface="Rockwell"/>
                <a:sym typeface="Rockwell"/>
              </a:rPr>
              <a:t>Désobéissance civile :</a:t>
            </a:r>
            <a:endParaRPr sz="31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None/>
            </a:pPr>
            <a:endParaRPr sz="13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None/>
            </a:pPr>
            <a:r>
              <a:rPr lang="fr-CA" sz="3100" b="0" i="0" u="none" strike="noStrike" cap="none">
                <a:solidFill>
                  <a:schemeClr val="dk1"/>
                </a:solidFill>
                <a:latin typeface="Rockwell"/>
                <a:ea typeface="Rockwell"/>
                <a:cs typeface="Rockwell"/>
                <a:sym typeface="Rockwell"/>
              </a:rPr>
              <a:t>La désobéissance civile est le refus assumé et public de se soumettre à une loi, un règlement, une organisation ou un pouvoir jugé illégitime par celles et ceux qui le contestent, tout en faisant de ce refus une arme de combat pacifique. </a:t>
            </a:r>
            <a:endParaRPr sz="3100" b="0" i="0" u="none" strike="noStrike" cap="none">
              <a:solidFill>
                <a:srgbClr val="000000"/>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4"/>
        <p:cNvGrpSpPr/>
        <p:nvPr/>
      </p:nvGrpSpPr>
      <p:grpSpPr>
        <a:xfrm>
          <a:off x="0" y="0"/>
          <a:ext cx="0" cy="0"/>
          <a:chOff x="0" y="0"/>
          <a:chExt cx="0" cy="0"/>
        </a:xfrm>
      </p:grpSpPr>
      <p:sp>
        <p:nvSpPr>
          <p:cNvPr id="235" name="Google Shape;235;p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6" name="Google Shape;236;p4"/>
          <p:cNvSpPr/>
          <p:nvPr/>
        </p:nvSpPr>
        <p:spPr>
          <a:xfrm>
            <a:off x="3344" y="0"/>
            <a:ext cx="4648169" cy="6858000"/>
          </a:xfrm>
          <a:prstGeom prst="rect">
            <a:avLst/>
          </a:prstGeom>
          <a:blipFill rotWithShape="1">
            <a:blip r:embed="rId3">
              <a:alphaModFix/>
            </a:blip>
            <a:tile tx="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2000" b="1" i="0" u="none" strike="noStrike" cap="none">
              <a:solidFill>
                <a:srgbClr val="FFFFFF"/>
              </a:solidFill>
              <a:latin typeface="Rockwell"/>
              <a:ea typeface="Rockwell"/>
              <a:cs typeface="Rockwell"/>
              <a:sym typeface="Rockwell"/>
            </a:endParaRPr>
          </a:p>
        </p:txBody>
      </p:sp>
      <p:sp>
        <p:nvSpPr>
          <p:cNvPr id="237" name="Google Shape;237;p4"/>
          <p:cNvSpPr txBox="1">
            <a:spLocks noGrp="1"/>
          </p:cNvSpPr>
          <p:nvPr>
            <p:ph type="title"/>
          </p:nvPr>
        </p:nvSpPr>
        <p:spPr>
          <a:xfrm>
            <a:off x="229700" y="643475"/>
            <a:ext cx="4265700" cy="55287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FFFFFF"/>
              </a:buClr>
              <a:buSzPts val="4400"/>
              <a:buFont typeface="Rockwell"/>
              <a:buNone/>
            </a:pPr>
            <a:r>
              <a:rPr lang="fr-CA" sz="4800" b="1">
                <a:solidFill>
                  <a:srgbClr val="FFFFFF"/>
                </a:solidFill>
              </a:rPr>
              <a:t>POURQUOI DÉRANGER?</a:t>
            </a:r>
            <a:endParaRPr sz="4800">
              <a:solidFill>
                <a:srgbClr val="FFFFFF"/>
              </a:solidFill>
            </a:endParaRPr>
          </a:p>
        </p:txBody>
      </p:sp>
      <p:sp>
        <p:nvSpPr>
          <p:cNvPr id="238" name="Google Shape;238;p4"/>
          <p:cNvSpPr txBox="1">
            <a:spLocks noGrp="1"/>
          </p:cNvSpPr>
          <p:nvPr>
            <p:ph type="body" idx="1"/>
          </p:nvPr>
        </p:nvSpPr>
        <p:spPr>
          <a:xfrm>
            <a:off x="5053780" y="599768"/>
            <a:ext cx="6074467" cy="5572432"/>
          </a:xfrm>
          <a:prstGeom prst="rect">
            <a:avLst/>
          </a:prstGeom>
          <a:noFill/>
          <a:ln>
            <a:noFill/>
          </a:ln>
        </p:spPr>
        <p:txBody>
          <a:bodyPr spcFirstLastPara="1" wrap="square" lIns="91425" tIns="45700" rIns="91425" bIns="45700" anchor="ctr" anchorCtr="0">
            <a:normAutofit/>
          </a:bodyPr>
          <a:lstStyle/>
          <a:p>
            <a:pPr marL="320040" lvl="0" indent="-320040" algn="l" rtl="0">
              <a:lnSpc>
                <a:spcPct val="90000"/>
              </a:lnSpc>
              <a:spcBef>
                <a:spcPts val="0"/>
              </a:spcBef>
              <a:spcAft>
                <a:spcPts val="0"/>
              </a:spcAft>
              <a:buSzPts val="2160"/>
              <a:buChar char="▪"/>
            </a:pPr>
            <a:r>
              <a:rPr lang="fr-CA"/>
              <a:t>Pour se faire voir et entendre (élu-e-s, médias, etc.)</a:t>
            </a:r>
            <a:endParaRPr/>
          </a:p>
          <a:p>
            <a:pPr marL="320040" lvl="0" indent="-320040" algn="l" rtl="0">
              <a:lnSpc>
                <a:spcPct val="90000"/>
              </a:lnSpc>
              <a:spcBef>
                <a:spcPts val="1200"/>
              </a:spcBef>
              <a:spcAft>
                <a:spcPts val="0"/>
              </a:spcAft>
              <a:buSzPts val="2160"/>
              <a:buChar char="▪"/>
            </a:pPr>
            <a:r>
              <a:rPr lang="fr-CA"/>
              <a:t>Pour faire une pression directe (économique, politique, médiatique) sur un adversaire</a:t>
            </a:r>
            <a:endParaRPr/>
          </a:p>
          <a:p>
            <a:pPr marL="320040" lvl="0" indent="-320040" algn="l" rtl="0">
              <a:lnSpc>
                <a:spcPct val="90000"/>
              </a:lnSpc>
              <a:spcBef>
                <a:spcPts val="1200"/>
              </a:spcBef>
              <a:spcAft>
                <a:spcPts val="0"/>
              </a:spcAft>
              <a:buSzPts val="2160"/>
              <a:buChar char="▪"/>
            </a:pPr>
            <a:r>
              <a:rPr lang="fr-CA"/>
              <a:t>Pour faire la démonstration de notre mobilisation et de notre détermination.</a:t>
            </a:r>
            <a:endParaRPr/>
          </a:p>
          <a:p>
            <a:pPr marL="320040" lvl="0" indent="-182880" algn="l" rtl="0">
              <a:lnSpc>
                <a:spcPct val="90000"/>
              </a:lnSpc>
              <a:spcBef>
                <a:spcPts val="1200"/>
              </a:spcBef>
              <a:spcAft>
                <a:spcPts val="0"/>
              </a:spcAft>
              <a:buSzPts val="2160"/>
              <a:buNone/>
            </a:pPr>
            <a:endParaRPr/>
          </a:p>
          <a:p>
            <a:pPr marL="320040" lvl="0" indent="-320040" algn="l" rtl="0">
              <a:lnSpc>
                <a:spcPct val="90000"/>
              </a:lnSpc>
              <a:spcBef>
                <a:spcPts val="1200"/>
              </a:spcBef>
              <a:spcAft>
                <a:spcPts val="0"/>
              </a:spcAft>
              <a:buSzPts val="2160"/>
              <a:buChar char="▪"/>
            </a:pPr>
            <a:r>
              <a:rPr lang="fr-CA"/>
              <a:t>Pour augmenter notre </a:t>
            </a:r>
            <a:r>
              <a:rPr lang="fr-CA" b="1"/>
              <a:t>rapport de force.</a:t>
            </a:r>
            <a:endParaRPr b="1"/>
          </a:p>
        </p:txBody>
      </p:sp>
      <p:sp>
        <p:nvSpPr>
          <p:cNvPr id="239" name="Google Shape;239;p4"/>
          <p:cNvSpPr/>
          <p:nvPr/>
        </p:nvSpPr>
        <p:spPr>
          <a:xfrm>
            <a:off x="11401725" y="6229681"/>
            <a:ext cx="457200" cy="457200"/>
          </a:xfrm>
          <a:prstGeom prst="ellipse">
            <a:avLst/>
          </a:prstGeom>
          <a:blipFill rotWithShape="1">
            <a:blip r:embed="rId4">
              <a:alphaModFix/>
            </a:blip>
            <a:tile tx="5080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FFFFFF"/>
              </a:solidFill>
              <a:latin typeface="Rockwell"/>
              <a:ea typeface="Rockwell"/>
              <a:cs typeface="Rockwell"/>
              <a:sym typeface="Rockwell"/>
            </a:endParaRPr>
          </a:p>
        </p:txBody>
      </p:sp>
      <p:sp>
        <p:nvSpPr>
          <p:cNvPr id="240" name="Google Shape;240;p4"/>
          <p:cNvSpPr/>
          <p:nvPr/>
        </p:nvSpPr>
        <p:spPr>
          <a:xfrm>
            <a:off x="11430918" y="6258874"/>
            <a:ext cx="398813" cy="398815"/>
          </a:xfrm>
          <a:prstGeom prst="ellipse">
            <a:avLst/>
          </a:prstGeom>
          <a:noFill/>
          <a:ln w="127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4"/>
        <p:cNvGrpSpPr/>
        <p:nvPr/>
      </p:nvGrpSpPr>
      <p:grpSpPr>
        <a:xfrm>
          <a:off x="0" y="0"/>
          <a:ext cx="0" cy="0"/>
          <a:chOff x="0" y="0"/>
          <a:chExt cx="0" cy="0"/>
        </a:xfrm>
      </p:grpSpPr>
      <p:sp>
        <p:nvSpPr>
          <p:cNvPr id="245" name="Google Shape;245;p59"/>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5400"/>
              <a:buFont typeface="Rockwell"/>
              <a:buNone/>
            </a:pPr>
            <a:r>
              <a:rPr lang="fr-CA"/>
              <a:t>LE RAPPORT DE FORCE</a:t>
            </a:r>
            <a:endParaRPr/>
          </a:p>
        </p:txBody>
      </p:sp>
      <p:sp>
        <p:nvSpPr>
          <p:cNvPr id="246" name="Google Shape;246;p59"/>
          <p:cNvSpPr/>
          <p:nvPr/>
        </p:nvSpPr>
        <p:spPr>
          <a:xfrm>
            <a:off x="1066800" y="2013293"/>
            <a:ext cx="10058400" cy="80683"/>
          </a:xfrm>
          <a:prstGeom prst="rect">
            <a:avLst/>
          </a:prstGeom>
          <a:blipFill rotWithShape="1">
            <a:blip r:embed="rId3">
              <a:alphaModFix amt="85000"/>
            </a:blip>
            <a:tile tx="0" ty="-762000" sx="92000" sy="89000" flip="xy" algn="ctr"/>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247" name="Google Shape;247;p59"/>
          <p:cNvGrpSpPr/>
          <p:nvPr/>
        </p:nvGrpSpPr>
        <p:grpSpPr>
          <a:xfrm>
            <a:off x="1071202" y="2598529"/>
            <a:ext cx="10055944" cy="3191565"/>
            <a:chOff x="1227" y="213139"/>
            <a:chExt cx="10055944" cy="3191565"/>
          </a:xfrm>
        </p:grpSpPr>
        <p:sp>
          <p:nvSpPr>
            <p:cNvPr id="248" name="Google Shape;248;p59"/>
            <p:cNvSpPr/>
            <p:nvPr/>
          </p:nvSpPr>
          <p:spPr>
            <a:xfrm>
              <a:off x="1227" y="213139"/>
              <a:ext cx="4309690" cy="2736653"/>
            </a:xfrm>
            <a:prstGeom prst="roundRect">
              <a:avLst>
                <a:gd name="adj" fmla="val 10000"/>
              </a:avLst>
            </a:prstGeom>
            <a:solidFill>
              <a:srgbClr val="D3461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59"/>
            <p:cNvSpPr/>
            <p:nvPr/>
          </p:nvSpPr>
          <p:spPr>
            <a:xfrm>
              <a:off x="480082" y="668051"/>
              <a:ext cx="4309690" cy="2736653"/>
            </a:xfrm>
            <a:prstGeom prst="roundRect">
              <a:avLst>
                <a:gd name="adj" fmla="val 10000"/>
              </a:avLst>
            </a:prstGeom>
            <a:solidFill>
              <a:schemeClr val="lt1">
                <a:alpha val="89803"/>
              </a:schemeClr>
            </a:solidFill>
            <a:ln w="12700" cap="flat" cmpd="sng">
              <a:solidFill>
                <a:srgbClr val="D346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59"/>
            <p:cNvSpPr txBox="1"/>
            <p:nvPr/>
          </p:nvSpPr>
          <p:spPr>
            <a:xfrm>
              <a:off x="560236" y="748205"/>
              <a:ext cx="4149382" cy="2576345"/>
            </a:xfrm>
            <a:prstGeom prst="rect">
              <a:avLst/>
            </a:prstGeom>
            <a:no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Clr>
                  <a:srgbClr val="000000"/>
                </a:buClr>
                <a:buSzPts val="2700"/>
                <a:buFont typeface="Arial"/>
                <a:buNone/>
              </a:pPr>
              <a:r>
                <a:rPr lang="fr-CA" sz="2700" b="0" i="0" u="none" strike="noStrike" cap="none">
                  <a:solidFill>
                    <a:srgbClr val="000000"/>
                  </a:solidFill>
                  <a:latin typeface="Arial"/>
                  <a:ea typeface="Arial"/>
                  <a:cs typeface="Arial"/>
                  <a:sym typeface="Arial"/>
                </a:rPr>
                <a:t>Pour qu’il y ait rapport de force, il doit y avoir conflit entre au moins deux parties </a:t>
              </a:r>
              <a:endParaRPr sz="2700" b="0" i="0" u="none" strike="noStrike" cap="none">
                <a:solidFill>
                  <a:srgbClr val="000000"/>
                </a:solidFill>
                <a:latin typeface="Arial"/>
                <a:ea typeface="Arial"/>
                <a:cs typeface="Arial"/>
                <a:sym typeface="Arial"/>
              </a:endParaRPr>
            </a:p>
          </p:txBody>
        </p:sp>
        <p:sp>
          <p:nvSpPr>
            <p:cNvPr id="251" name="Google Shape;251;p59"/>
            <p:cNvSpPr/>
            <p:nvPr/>
          </p:nvSpPr>
          <p:spPr>
            <a:xfrm>
              <a:off x="5268627" y="213139"/>
              <a:ext cx="4309690" cy="2736653"/>
            </a:xfrm>
            <a:prstGeom prst="roundRect">
              <a:avLst>
                <a:gd name="adj" fmla="val 10000"/>
              </a:avLst>
            </a:prstGeom>
            <a:solidFill>
              <a:srgbClr val="D3461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9"/>
            <p:cNvSpPr/>
            <p:nvPr/>
          </p:nvSpPr>
          <p:spPr>
            <a:xfrm>
              <a:off x="5747481" y="668051"/>
              <a:ext cx="4309690" cy="2736653"/>
            </a:xfrm>
            <a:prstGeom prst="roundRect">
              <a:avLst>
                <a:gd name="adj" fmla="val 10000"/>
              </a:avLst>
            </a:prstGeom>
            <a:solidFill>
              <a:schemeClr val="lt1">
                <a:alpha val="89803"/>
              </a:schemeClr>
            </a:solidFill>
            <a:ln w="12700" cap="flat" cmpd="sng">
              <a:solidFill>
                <a:srgbClr val="D346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9"/>
            <p:cNvSpPr txBox="1"/>
            <p:nvPr/>
          </p:nvSpPr>
          <p:spPr>
            <a:xfrm>
              <a:off x="5827635" y="748205"/>
              <a:ext cx="4149382" cy="2576345"/>
            </a:xfrm>
            <a:prstGeom prst="rect">
              <a:avLst/>
            </a:prstGeom>
            <a:no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Clr>
                  <a:srgbClr val="000000"/>
                </a:buClr>
                <a:buSzPts val="2700"/>
                <a:buFont typeface="Arial"/>
                <a:buNone/>
              </a:pPr>
              <a:r>
                <a:rPr lang="fr-CA" sz="2700" b="0" i="0" u="none" strike="noStrike" cap="none">
                  <a:solidFill>
                    <a:srgbClr val="000000"/>
                  </a:solidFill>
                  <a:latin typeface="Arial"/>
                  <a:ea typeface="Arial"/>
                  <a:cs typeface="Arial"/>
                  <a:sym typeface="Arial"/>
                </a:rPr>
                <a:t>Le rapport de force c’est le pouvoir que chacune des parties a sur l’autre pour le faire plier dépend des ses moyens, stratégies et ressources </a:t>
              </a:r>
              <a:endParaRPr sz="2700" b="0" i="0" u="none" strike="noStrike" cap="none">
                <a:solidFill>
                  <a:srgbClr val="000000"/>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7"/>
        <p:cNvGrpSpPr/>
        <p:nvPr/>
      </p:nvGrpSpPr>
      <p:grpSpPr>
        <a:xfrm>
          <a:off x="0" y="0"/>
          <a:ext cx="0" cy="0"/>
          <a:chOff x="0" y="0"/>
          <a:chExt cx="0" cy="0"/>
        </a:xfrm>
      </p:grpSpPr>
      <p:sp>
        <p:nvSpPr>
          <p:cNvPr id="258" name="Google Shape;258;g1fa13062768_0_0"/>
          <p:cNvSpPr/>
          <p:nvPr/>
        </p:nvSpPr>
        <p:spPr>
          <a:xfrm>
            <a:off x="0" y="0"/>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9" name="Google Shape;259;g1fa13062768_0_0"/>
          <p:cNvSpPr txBox="1">
            <a:spLocks noGrp="1"/>
          </p:cNvSpPr>
          <p:nvPr>
            <p:ph type="title"/>
          </p:nvPr>
        </p:nvSpPr>
        <p:spPr>
          <a:xfrm>
            <a:off x="6386284" y="484632"/>
            <a:ext cx="4741963" cy="197196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400"/>
              <a:buFont typeface="Rockwell"/>
              <a:buNone/>
            </a:pPr>
            <a:r>
              <a:rPr lang="fr-CA" sz="3400" b="1"/>
              <a:t>MAINTENIR/AUGMENTER LA PRESSION</a:t>
            </a:r>
            <a:endParaRPr/>
          </a:p>
        </p:txBody>
      </p:sp>
      <p:pic>
        <p:nvPicPr>
          <p:cNvPr id="260" name="Google Shape;260;g1fa13062768_0_0"/>
          <p:cNvPicPr preferRelativeResize="0"/>
          <p:nvPr/>
        </p:nvPicPr>
        <p:blipFill rotWithShape="1">
          <a:blip r:embed="rId3">
            <a:alphaModFix/>
          </a:blip>
          <a:srcRect l="11116"/>
          <a:stretch/>
        </p:blipFill>
        <p:spPr>
          <a:xfrm>
            <a:off x="1" y="2"/>
            <a:ext cx="6095695" cy="6857997"/>
          </a:xfrm>
          <a:custGeom>
            <a:avLst/>
            <a:gdLst/>
            <a:ahLst/>
            <a:cxnLst/>
            <a:rect l="l" t="t" r="r" b="b"/>
            <a:pathLst>
              <a:path w="6095695" h="6857997" extrusionOk="0">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noFill/>
          <a:ln>
            <a:noFill/>
          </a:ln>
        </p:spPr>
      </p:pic>
      <p:sp>
        <p:nvSpPr>
          <p:cNvPr id="261" name="Google Shape;261;g1fa13062768_0_0"/>
          <p:cNvSpPr/>
          <p:nvPr/>
        </p:nvSpPr>
        <p:spPr>
          <a:xfrm>
            <a:off x="-1" y="-2598"/>
            <a:ext cx="6095695" cy="6857997"/>
          </a:xfrm>
          <a:custGeom>
            <a:avLst/>
            <a:gdLst/>
            <a:ahLst/>
            <a:cxnLst/>
            <a:rect l="l" t="t" r="r" b="b"/>
            <a:pathLst>
              <a:path w="6095695" h="6857997" extrusionOk="0">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blipFill rotWithShape="1">
            <a:blip r:embed="rId4">
              <a:alphaModFix amt="30000"/>
            </a:blip>
            <a:tile tx="0" ty="-762000" sx="92000" sy="89000" flip="xy" algn="ctr"/>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2" name="Google Shape;262;g1fa13062768_0_0"/>
          <p:cNvSpPr txBox="1"/>
          <p:nvPr/>
        </p:nvSpPr>
        <p:spPr>
          <a:xfrm>
            <a:off x="6386286" y="2456596"/>
            <a:ext cx="4741962" cy="3715603"/>
          </a:xfrm>
          <a:prstGeom prst="rect">
            <a:avLst/>
          </a:prstGeom>
          <a:noFill/>
          <a:ln>
            <a:noFill/>
          </a:ln>
        </p:spPr>
        <p:txBody>
          <a:bodyPr spcFirstLastPara="1" wrap="square" lIns="91425" tIns="45700" rIns="91425" bIns="45700" anchor="t" anchorCtr="0">
            <a:normAutofit/>
          </a:bodyPr>
          <a:lstStyle/>
          <a:p>
            <a:pPr marL="457200" marR="0" lvl="0" indent="-182880" algn="l" rtl="0">
              <a:lnSpc>
                <a:spcPct val="90000"/>
              </a:lnSpc>
              <a:spcBef>
                <a:spcPts val="0"/>
              </a:spcBef>
              <a:spcAft>
                <a:spcPts val="0"/>
              </a:spcAft>
              <a:buClr>
                <a:srgbClr val="9E3611"/>
              </a:buClr>
              <a:buSzPts val="1700"/>
              <a:buFont typeface="Noto Sans Symbols"/>
              <a:buChar char="▪"/>
            </a:pPr>
            <a:r>
              <a:rPr lang="fr-CA" sz="2000" b="0" i="0" u="none" strike="noStrike" cap="none">
                <a:solidFill>
                  <a:schemeClr val="dk1"/>
                </a:solidFill>
                <a:latin typeface="Rockwell"/>
                <a:ea typeface="Rockwell"/>
                <a:cs typeface="Rockwell"/>
                <a:sym typeface="Rockwell"/>
              </a:rPr>
              <a:t>Actions </a:t>
            </a:r>
            <a:r>
              <a:rPr lang="fr-CA" sz="2000" b="1" i="0" u="none" strike="noStrike" cap="none">
                <a:solidFill>
                  <a:schemeClr val="dk1"/>
                </a:solidFill>
                <a:latin typeface="Rockwell"/>
                <a:ea typeface="Rockwell"/>
                <a:cs typeface="Rockwell"/>
                <a:sym typeface="Rockwell"/>
              </a:rPr>
              <a:t>nombreuses</a:t>
            </a:r>
            <a:r>
              <a:rPr lang="fr-CA" sz="2000" b="0" i="0" u="none" strike="noStrike" cap="none">
                <a:solidFill>
                  <a:schemeClr val="dk1"/>
                </a:solidFill>
                <a:latin typeface="Rockwell"/>
                <a:ea typeface="Rockwell"/>
                <a:cs typeface="Rockwell"/>
                <a:sym typeface="Rockwell"/>
              </a:rPr>
              <a:t> et </a:t>
            </a:r>
            <a:r>
              <a:rPr lang="fr-CA" sz="2000" b="1" i="0" u="none" strike="noStrike" cap="none">
                <a:solidFill>
                  <a:schemeClr val="dk1"/>
                </a:solidFill>
                <a:latin typeface="Rockwell"/>
                <a:ea typeface="Rockwell"/>
                <a:cs typeface="Rockwell"/>
                <a:sym typeface="Rockwell"/>
              </a:rPr>
              <a:t>persistent dans le temps</a:t>
            </a:r>
            <a:r>
              <a:rPr lang="fr-CA" sz="2000" b="0" i="0" u="none" strike="noStrike" cap="none">
                <a:solidFill>
                  <a:schemeClr val="dk1"/>
                </a:solidFill>
                <a:latin typeface="Rockwell"/>
                <a:ea typeface="Rockwell"/>
                <a:cs typeface="Rockwell"/>
                <a:sym typeface="Rockwell"/>
              </a:rPr>
              <a:t> (elles deviennent de plus en plus fortes). </a:t>
            </a:r>
            <a:endParaRPr/>
          </a:p>
          <a:p>
            <a:pPr marL="457200" marR="0" lvl="0" indent="-74929" algn="l" rtl="0">
              <a:lnSpc>
                <a:spcPct val="90000"/>
              </a:lnSpc>
              <a:spcBef>
                <a:spcPts val="600"/>
              </a:spcBef>
              <a:spcAft>
                <a:spcPts val="0"/>
              </a:spcAft>
              <a:buClr>
                <a:srgbClr val="9E3611"/>
              </a:buClr>
              <a:buSzPts val="1700"/>
              <a:buFont typeface="Noto Sans Symbols"/>
              <a:buNone/>
            </a:pPr>
            <a:endParaRPr sz="2000" b="0" i="0" u="none" strike="noStrike" cap="none">
              <a:solidFill>
                <a:schemeClr val="dk1"/>
              </a:solidFill>
              <a:latin typeface="Rockwell"/>
              <a:ea typeface="Rockwell"/>
              <a:cs typeface="Rockwell"/>
              <a:sym typeface="Rockwell"/>
            </a:endParaRPr>
          </a:p>
          <a:p>
            <a:pPr marL="457200" marR="0" lvl="0" indent="-182880" algn="l" rtl="0">
              <a:lnSpc>
                <a:spcPct val="90000"/>
              </a:lnSpc>
              <a:spcBef>
                <a:spcPts val="600"/>
              </a:spcBef>
              <a:spcAft>
                <a:spcPts val="600"/>
              </a:spcAft>
              <a:buClr>
                <a:srgbClr val="9E3611"/>
              </a:buClr>
              <a:buSzPts val="1700"/>
              <a:buFont typeface="Noto Sans Symbols"/>
              <a:buChar char="▪"/>
            </a:pPr>
            <a:r>
              <a:rPr lang="fr-CA" sz="2000" b="0" i="0" u="none" strike="noStrike" cap="none">
                <a:solidFill>
                  <a:schemeClr val="dk1"/>
                </a:solidFill>
                <a:latin typeface="Rockwell"/>
                <a:ea typeface="Rockwell"/>
                <a:cs typeface="Rockwell"/>
                <a:sym typeface="Rockwell"/>
              </a:rPr>
              <a:t>L’idée c’est de ne pas lâcher et, surtout, de ne jamais révéler à l’adversaire notre intention de cesser les moyens de pression, peu importe la raison.</a:t>
            </a:r>
            <a:endParaRPr/>
          </a:p>
        </p:txBody>
      </p:sp>
      <p:grpSp>
        <p:nvGrpSpPr>
          <p:cNvPr id="263" name="Google Shape;263;g1fa13062768_0_0"/>
          <p:cNvGrpSpPr/>
          <p:nvPr/>
        </p:nvGrpSpPr>
        <p:grpSpPr>
          <a:xfrm>
            <a:off x="11401725" y="6229681"/>
            <a:ext cx="457200" cy="457200"/>
            <a:chOff x="11361456" y="6195813"/>
            <a:chExt cx="548640" cy="548640"/>
          </a:xfrm>
        </p:grpSpPr>
        <p:sp>
          <p:nvSpPr>
            <p:cNvPr id="264" name="Google Shape;264;g1fa13062768_0_0"/>
            <p:cNvSpPr/>
            <p:nvPr/>
          </p:nvSpPr>
          <p:spPr>
            <a:xfrm>
              <a:off x="11361456" y="6195813"/>
              <a:ext cx="548640" cy="548640"/>
            </a:xfrm>
            <a:prstGeom prst="ellipse">
              <a:avLst/>
            </a:prstGeom>
            <a:blipFill rotWithShape="1">
              <a:blip r:embed="rId5">
                <a:alphaModFix/>
              </a:blip>
              <a:tile tx="5080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g1fa13062768_0_0"/>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 name="Google Shape;266;g1fa13062768_0_0"/>
          <p:cNvSpPr txBox="1"/>
          <p:nvPr/>
        </p:nvSpPr>
        <p:spPr>
          <a:xfrm>
            <a:off x="9754350" y="5749800"/>
            <a:ext cx="9138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endParaRPr sz="6000" b="1" i="0" u="none" strike="noStrike" cap="none">
              <a:solidFill>
                <a:schemeClr val="lt2"/>
              </a:solidFill>
              <a:latin typeface="Comfortaa"/>
              <a:ea typeface="Comfortaa"/>
              <a:cs typeface="Comfortaa"/>
              <a:sym typeface="Comfortaa"/>
            </a:endParaRPr>
          </a:p>
        </p:txBody>
      </p:sp>
      <p:sp>
        <p:nvSpPr>
          <p:cNvPr id="267" name="Google Shape;267;g1fa13062768_0_0"/>
          <p:cNvSpPr txBox="1"/>
          <p:nvPr/>
        </p:nvSpPr>
        <p:spPr>
          <a:xfrm>
            <a:off x="135212" y="5186217"/>
            <a:ext cx="4741963" cy="1971964"/>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2"/>
              </a:buClr>
              <a:buSzPts val="2400"/>
              <a:buFont typeface="Arial"/>
              <a:buNone/>
            </a:pPr>
            <a:r>
              <a:rPr lang="fr-CA" sz="2400" b="1" i="0" u="none" strike="noStrike" cap="none">
                <a:solidFill>
                  <a:schemeClr val="lt2"/>
                </a:solidFill>
                <a:latin typeface="Rockwell"/>
                <a:ea typeface="Rockwell"/>
                <a:cs typeface="Rockwell"/>
                <a:sym typeface="Rockwell"/>
              </a:rPr>
              <a:t>3 STRATEGIES POUR BÂTIR </a:t>
            </a:r>
            <a:endParaRPr/>
          </a:p>
          <a:p>
            <a:pPr marL="0" marR="0" lvl="0" indent="0" algn="l" rtl="0">
              <a:lnSpc>
                <a:spcPct val="90000"/>
              </a:lnSpc>
              <a:spcBef>
                <a:spcPts val="0"/>
              </a:spcBef>
              <a:spcAft>
                <a:spcPts val="0"/>
              </a:spcAft>
              <a:buClr>
                <a:schemeClr val="lt2"/>
              </a:buClr>
              <a:buSzPts val="2400"/>
              <a:buFont typeface="Arial"/>
              <a:buNone/>
            </a:pPr>
            <a:r>
              <a:rPr lang="fr-CA" sz="2400" b="1" i="0" u="none" strike="noStrike" cap="none">
                <a:solidFill>
                  <a:schemeClr val="lt2"/>
                </a:solidFill>
                <a:latin typeface="Rockwell"/>
                <a:ea typeface="Rockwell"/>
                <a:cs typeface="Rockwell"/>
                <a:sym typeface="Rockwell"/>
              </a:rPr>
              <a:t>UN RAPPORT DE FORCE</a:t>
            </a:r>
            <a:endParaRPr/>
          </a:p>
        </p:txBody>
      </p:sp>
    </p:spTree>
  </p:cSld>
  <p:clrMapOvr>
    <a:masterClrMapping/>
  </p:clrMapOvr>
</p:sld>
</file>

<file path=ppt/theme/theme1.xml><?xml version="1.0" encoding="utf-8"?>
<a:theme xmlns:a="http://schemas.openxmlformats.org/drawingml/2006/main" name="Type de bois">
  <a:themeElements>
    <a:clrScheme name="Type de bois">
      <a:dk1>
        <a:srgbClr val="000000"/>
      </a:dk1>
      <a:lt1>
        <a:srgbClr val="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ème Office">
  <a:themeElements>
    <a:clrScheme name="Bureau">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3403</Words>
  <Application>Microsoft Office PowerPoint</Application>
  <PresentationFormat>Grand écran</PresentationFormat>
  <Paragraphs>444</Paragraphs>
  <Slides>57</Slides>
  <Notes>57</Notes>
  <HiddenSlides>0</HiddenSlides>
  <MMClips>0</MMClips>
  <ScaleCrop>false</ScaleCrop>
  <HeadingPairs>
    <vt:vector size="6" baseType="variant">
      <vt:variant>
        <vt:lpstr>Polices utilisées</vt:lpstr>
      </vt:variant>
      <vt:variant>
        <vt:i4>5</vt:i4>
      </vt:variant>
      <vt:variant>
        <vt:lpstr>Thème</vt:lpstr>
      </vt:variant>
      <vt:variant>
        <vt:i4>2</vt:i4>
      </vt:variant>
      <vt:variant>
        <vt:lpstr>Titres des diapositives</vt:lpstr>
      </vt:variant>
      <vt:variant>
        <vt:i4>57</vt:i4>
      </vt:variant>
    </vt:vector>
  </HeadingPairs>
  <TitlesOfParts>
    <vt:vector size="64" baseType="lpstr">
      <vt:lpstr>Noto Sans Symbols</vt:lpstr>
      <vt:lpstr>Rockwell</vt:lpstr>
      <vt:lpstr>Comfortaa</vt:lpstr>
      <vt:lpstr>Calibri</vt:lpstr>
      <vt:lpstr>Arial</vt:lpstr>
      <vt:lpstr>Type de bois</vt:lpstr>
      <vt:lpstr>1_Thème Office</vt:lpstr>
      <vt:lpstr>FORMATION SUR LES ACTIONS DÉRANGEANTES </vt:lpstr>
      <vt:lpstr>Présentation PowerPoint</vt:lpstr>
      <vt:lpstr>PLAN DE LA FORMATION</vt:lpstr>
      <vt:lpstr>1ÈRE PARTIE</vt:lpstr>
      <vt:lpstr>FORMATION SUR LES ACTIONS DÉRANGEANTES</vt:lpstr>
      <vt:lpstr>ACTIONS DÉRANGEANTES VERSUS DÉSOBÉISSANCE CIVILE ? </vt:lpstr>
      <vt:lpstr>POURQUOI DÉRANGER?</vt:lpstr>
      <vt:lpstr>LE RAPPORT DE FORCE</vt:lpstr>
      <vt:lpstr>MAINTENIR/AUGMENTER LA PRESSION</vt:lpstr>
      <vt:lpstr>DÉSTABILISER/REPRENDRE LE CONTRÔLE</vt:lpstr>
      <vt:lpstr>ÉLARGIR LE MOUVEMENT</vt:lpstr>
      <vt:lpstr>QUELQUES EXEMPLES D’ACTIONS DÉRANGEANTES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Blocage des trains en solidarité avec la communauté autochtone de Wet'suwet'en</vt:lpstr>
      <vt:lpstr>Action de Extinction rebellion</vt:lpstr>
      <vt:lpstr>2E PARTIE</vt:lpstr>
      <vt:lpstr>QUELS SONT LES RISQUES ?</vt:lpstr>
      <vt:lpstr>LES FACTEURS DE RISQUES</vt:lpstr>
      <vt:lpstr>COMMENT ÉVALUER LES RISQUES?</vt:lpstr>
      <vt:lpstr>Présentation PowerPoint</vt:lpstr>
      <vt:lpstr>EN CAS D’INTERPELLATION POLICIÈRE, DOIS-JE M’IDENTIFIER ?</vt:lpstr>
      <vt:lpstr>QUOI FAIRE  EN CAS D’ARRESTATION ?</vt:lpstr>
      <vt:lpstr>QUELS TYPES ACCUSATIONS REVIENNENT LE PLUS SOUVENT ?</vt:lpstr>
      <vt:lpstr>3E PARTIE</vt:lpstr>
      <vt:lpstr>A- ORGANISER  ¸UNE ACTION DÉRANGEANTE  ÇA SE DÉCIDE COLLECTIVEMENT !</vt:lpstr>
      <vt:lpstr>EXEMPLE DE BALISES À COMMUNIQUER AUX PARTICIPANT-E-S:</vt:lpstr>
      <vt:lpstr>B –  AIDE- MÉMOIRE</vt:lpstr>
      <vt:lpstr>AIDE- MÉMOIRE (SUITE)</vt:lpstr>
      <vt:lpstr>Présentation PowerPoint</vt:lpstr>
      <vt:lpstr>IL EST À NOTER QUE…</vt:lpstr>
      <vt:lpstr>AIDE- MÉMOIRE (SUITE) </vt:lpstr>
      <vt:lpstr> DEGRÉS DE SECRET : </vt:lpstr>
      <vt:lpstr>CANAUX DE TRANSMISSION</vt:lpstr>
      <vt:lpstr>Présentation PowerPoint</vt:lpstr>
      <vt:lpstr>AIDE- MÉMOIRE  (SUITE)</vt:lpstr>
      <vt:lpstr>AIDE- MÉMOIRE (SUITE)</vt:lpstr>
      <vt:lpstr>AIDE- MÉMOIRE (SUITE)</vt:lpstr>
      <vt:lpstr>AIDE- MÉMOIRE (SUITE)</vt:lpstr>
      <vt:lpstr>C-  RELATIONS AVEC LA POLICE</vt:lpstr>
      <vt:lpstr>QUELQUES  TRUCS POUR COMMUNIQUER AVEC LA POLICE DURANT L’ACTION : </vt:lpstr>
      <vt:lpstr>D – LES MÉDIAS</vt:lpstr>
      <vt:lpstr>QUELQUES TRUCS POUR PRENDRE CONTACT AVEC LES MÉDIAS :</vt:lpstr>
      <vt:lpstr>LES RÔLES À COMBLER EN PRÉPARATION D’UNE ACTION DÉRANGEANTE</vt:lpstr>
      <vt:lpstr>MATÉRIEL À PRÉPARER</vt:lpstr>
      <vt:lpstr>MERCI !</vt:lpstr>
      <vt:lpstr>AIDE- MÉMOIRE (SUITE)</vt:lpstr>
      <vt:lpstr>AIDE- MÉMOIRE (SUITE)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FORMATION SUR LES ACTIONS DÉRANGEANTES </dc:title>
  <dc:creator>Vania</dc:creator>
  <cp:lastModifiedBy>ÉPA MÉPACQ</cp:lastModifiedBy>
  <cp:revision>1</cp:revision>
  <dcterms:created xsi:type="dcterms:W3CDTF">2016-01-18T15:10:35Z</dcterms:created>
  <dcterms:modified xsi:type="dcterms:W3CDTF">2023-11-20T17:02:16Z</dcterms:modified>
</cp:coreProperties>
</file>